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9" y="8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11228AF-7C46-0938-AAAD-E9A1C4E078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1B135CAD-DC3E-91BA-0131-980AED5CE5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1EBC602-6AE6-384E-AE15-D7BB27E0D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C5A2A-BDF7-4136-AFBC-7E8A60779B2C}" type="datetimeFigureOut">
              <a:rPr lang="de-DE" smtClean="0"/>
              <a:t>01.09.2023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23BFCD6-835B-07EA-B361-47D7A64768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BE1E811-387D-D39F-AAB5-7874772EBB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40D34-A616-4B55-ADDA-53AFC9A2FD1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718117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4B9D3FB-8267-C822-22B8-6DCAF623D3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6913046-C829-0499-B3BC-F228479BBE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42EFA3A-B6E8-79EE-2F28-E99E8C0CF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C5A2A-BDF7-4136-AFBC-7E8A60779B2C}" type="datetimeFigureOut">
              <a:rPr lang="de-DE" smtClean="0"/>
              <a:t>01.09.2023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7B707E1-9399-1AE3-B27F-C874397F4E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8F32CBE-6E82-7B0B-F682-D3753E1C8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40D34-A616-4B55-ADDA-53AFC9A2FD1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894437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F34CA4B2-DCED-A0E6-7B89-8DABC34897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1F599E5-DE9A-A0E2-55E8-4228AD4365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B221E36-4DB4-82C3-8E3C-DFA5357123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C5A2A-BDF7-4136-AFBC-7E8A60779B2C}" type="datetimeFigureOut">
              <a:rPr lang="de-DE" smtClean="0"/>
              <a:t>01.09.2023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DC2EF0A-9112-377C-99B5-4E0017D32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E1474F6-82AC-A4BC-BE8F-C8794A660E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40D34-A616-4B55-ADDA-53AFC9A2FD1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8529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D475849-9ECC-54B5-DE9B-21B1B53D42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CC48B4E-5160-60FD-9CC8-AD6B263F8B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ECC6A8E-58D6-C3FD-C3FA-EC9E84E975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C5A2A-BDF7-4136-AFBC-7E8A60779B2C}" type="datetimeFigureOut">
              <a:rPr lang="de-DE" smtClean="0"/>
              <a:t>01.09.2023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1F63181-13D9-E437-7E34-177DBB7A36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4AFBFEE-6249-157B-2DF2-B23B8BF922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40D34-A616-4B55-ADDA-53AFC9A2FD1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655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22C5A3-266B-44F8-D5E2-BE42277D4F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7421FD8-5960-4DF7-0457-05B5FE4BA8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A25DF7E-BC2B-5E59-C81B-59004E461F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C5A2A-BDF7-4136-AFBC-7E8A60779B2C}" type="datetimeFigureOut">
              <a:rPr lang="de-DE" smtClean="0"/>
              <a:t>01.09.2023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7856D7E-3F56-6071-5019-941E4876EF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F64C9D1-D10C-F3E1-ACA4-7689AFCD2D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40D34-A616-4B55-ADDA-53AFC9A2FD1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579487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33F9EE-9988-EDFA-C1CB-22A58E3914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CEEF7EE-5FF6-C43A-9212-FF9884F02F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ED64DC9-D098-2F41-3392-0C0BF80235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2C715A4-E625-1134-04D2-5E28BB9C47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C5A2A-BDF7-4136-AFBC-7E8A60779B2C}" type="datetimeFigureOut">
              <a:rPr lang="de-DE" smtClean="0"/>
              <a:t>01.09.2023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0EA648E-2939-473F-2307-3DD4EFD61F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A72BA84-F83D-A9D9-178C-7F1AF4FCF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40D34-A616-4B55-ADDA-53AFC9A2FD1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44877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FBE8209-45E7-0020-EA35-8DCC1988D6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3B2865D-7048-ECB3-E5F9-3A12868CF6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DB642F4-28C8-0588-830D-3A8192ABA2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E19EDDFA-9384-BA5D-8BA0-2EA87CE9A0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84BD8E1A-E56C-620E-A811-8B3FE4E1F1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D5413A53-60A8-2065-FA8A-5DADF2BD42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C5A2A-BDF7-4136-AFBC-7E8A60779B2C}" type="datetimeFigureOut">
              <a:rPr lang="de-DE" smtClean="0"/>
              <a:t>01.09.2023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0394761A-56B1-B14A-BA9A-C4BF9050C6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582C1B4E-3DB5-0C6A-0234-22D4ECBDD0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40D34-A616-4B55-ADDA-53AFC9A2FD1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22248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25B61A-482F-F916-F751-75F29B171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91BB50D2-4B4B-4CF5-AC3F-D09633BF83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C5A2A-BDF7-4136-AFBC-7E8A60779B2C}" type="datetimeFigureOut">
              <a:rPr lang="de-DE" smtClean="0"/>
              <a:t>01.09.2023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F6E8A00F-7920-6E74-4165-FE7785E0A8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58298D8-45D3-9FF3-53D9-F5F105F03E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40D34-A616-4B55-ADDA-53AFC9A2FD1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19606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D8CBE35C-5A5F-51A3-9854-C639E85E56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C5A2A-BDF7-4136-AFBC-7E8A60779B2C}" type="datetimeFigureOut">
              <a:rPr lang="de-DE" smtClean="0"/>
              <a:t>01.09.2023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DEBCB3CE-A46B-5BF3-F4F5-0F3E559E27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83EC774-DCA4-0594-C325-904A47622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40D34-A616-4B55-ADDA-53AFC9A2FD1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57459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BFDAA1-D67F-6108-7807-8C97492F4D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D3D585E-B372-C709-DFE6-69456D1573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D74201F-A017-63E0-4BE6-0154BCA044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A1C710E-4578-ED5F-D542-CED981C12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C5A2A-BDF7-4136-AFBC-7E8A60779B2C}" type="datetimeFigureOut">
              <a:rPr lang="de-DE" smtClean="0"/>
              <a:t>01.09.2023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C543A11-F71A-211C-9B06-E1046C5CD3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7C4A52F-6CF1-59F4-4EAE-AD0A78E312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40D34-A616-4B55-ADDA-53AFC9A2FD1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4213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BB0DC00-7293-84D0-14AD-439082EC30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BF2BE31C-6B5C-D9B9-D6D7-6954E8AB45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D9683AA-51B8-E6C4-9DDA-E2B387E6E1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20ABDFD-5D6B-9C78-5F2C-8A9F0DF71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C5A2A-BDF7-4136-AFBC-7E8A60779B2C}" type="datetimeFigureOut">
              <a:rPr lang="de-DE" smtClean="0"/>
              <a:t>01.09.2023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88525BC-ACA2-39FE-F303-AAF52EF423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42B087A-D518-886C-616D-B59C6E9E44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40D34-A616-4B55-ADDA-53AFC9A2FD1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0657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911DD97E-EDC3-83F4-64B7-E497A3E283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344AFBF-82FD-6F1B-8622-06661023D2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B63E9E2-E544-5753-B7DC-4E65BFBE90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1C5A2A-BDF7-4136-AFBC-7E8A60779B2C}" type="datetimeFigureOut">
              <a:rPr lang="de-DE" smtClean="0"/>
              <a:t>01.09.2023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517C0FC-BFDD-550B-0A4E-A70947E522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384A7F4-F5AE-0D02-889F-9E6052AA5E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A40D34-A616-4B55-ADDA-53AFC9A2FD1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04395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feld 12">
            <a:extLst>
              <a:ext uri="{FF2B5EF4-FFF2-40B4-BE49-F238E27FC236}">
                <a16:creationId xmlns:a16="http://schemas.microsoft.com/office/drawing/2014/main" id="{290CBC73-0BBF-99CE-0249-48A7D2253322}"/>
              </a:ext>
            </a:extLst>
          </p:cNvPr>
          <p:cNvSpPr txBox="1"/>
          <p:nvPr/>
        </p:nvSpPr>
        <p:spPr>
          <a:xfrm>
            <a:off x="471949" y="155481"/>
            <a:ext cx="11447205" cy="6053590"/>
          </a:xfrm>
          <a:prstGeom prst="rect">
            <a:avLst/>
          </a:prstGeom>
          <a:noFill/>
          <a:ln>
            <a:solidFill>
              <a:schemeClr val="accent1"/>
            </a:solidFill>
            <a:prstDash val="solid"/>
          </a:ln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93C2A78B-9013-1986-7616-9752CC93DDA2}"/>
              </a:ext>
            </a:extLst>
          </p:cNvPr>
          <p:cNvSpPr/>
          <p:nvPr/>
        </p:nvSpPr>
        <p:spPr>
          <a:xfrm>
            <a:off x="0" y="0"/>
            <a:ext cx="1961535" cy="162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2022</a:t>
            </a: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44E5182D-2A19-6EDF-50E8-E0FE6BA8E033}"/>
              </a:ext>
            </a:extLst>
          </p:cNvPr>
          <p:cNvSpPr/>
          <p:nvPr/>
        </p:nvSpPr>
        <p:spPr>
          <a:xfrm>
            <a:off x="1961535" y="0"/>
            <a:ext cx="1961535" cy="162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2023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0D10F5BE-11A7-ACA0-74E3-00E577775DBE}"/>
              </a:ext>
            </a:extLst>
          </p:cNvPr>
          <p:cNvSpPr/>
          <p:nvPr/>
        </p:nvSpPr>
        <p:spPr>
          <a:xfrm>
            <a:off x="3923070" y="0"/>
            <a:ext cx="1961535" cy="162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2024</a:t>
            </a: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EEF1BAC7-9C3D-08C1-5D8B-541651142807}"/>
              </a:ext>
            </a:extLst>
          </p:cNvPr>
          <p:cNvSpPr/>
          <p:nvPr/>
        </p:nvSpPr>
        <p:spPr>
          <a:xfrm>
            <a:off x="5884605" y="0"/>
            <a:ext cx="1961535" cy="162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2025</a:t>
            </a: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7FF3F3D8-5C27-7DF0-2D24-70780C397C2F}"/>
              </a:ext>
            </a:extLst>
          </p:cNvPr>
          <p:cNvSpPr/>
          <p:nvPr/>
        </p:nvSpPr>
        <p:spPr>
          <a:xfrm>
            <a:off x="7688825" y="0"/>
            <a:ext cx="1961535" cy="162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2026</a:t>
            </a:r>
          </a:p>
        </p:txBody>
      </p:sp>
      <p:sp>
        <p:nvSpPr>
          <p:cNvPr id="11" name="Bogen 10">
            <a:extLst>
              <a:ext uri="{FF2B5EF4-FFF2-40B4-BE49-F238E27FC236}">
                <a16:creationId xmlns:a16="http://schemas.microsoft.com/office/drawing/2014/main" id="{4688DAD5-7498-DD8A-E16B-639BE528DDF8}"/>
              </a:ext>
            </a:extLst>
          </p:cNvPr>
          <p:cNvSpPr/>
          <p:nvPr/>
        </p:nvSpPr>
        <p:spPr>
          <a:xfrm rot="10800000">
            <a:off x="9650360" y="-1419533"/>
            <a:ext cx="4537588" cy="3163530"/>
          </a:xfrm>
          <a:prstGeom prst="arc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9062081B-D16C-79FD-DC79-2CDAAFC06F21}"/>
              </a:ext>
            </a:extLst>
          </p:cNvPr>
          <p:cNvSpPr txBox="1"/>
          <p:nvPr/>
        </p:nvSpPr>
        <p:spPr>
          <a:xfrm>
            <a:off x="10046109" y="287594"/>
            <a:ext cx="18730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dirty="0"/>
              <a:t>Vision</a:t>
            </a:r>
            <a:br>
              <a:rPr lang="de-DE" b="1" dirty="0"/>
            </a:br>
            <a:r>
              <a:rPr lang="de-DE" b="1" dirty="0"/>
              <a:t>„Kommune 2.0“ </a:t>
            </a:r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C79FFFBF-ACC3-9E22-B3BF-CE75B38A70CE}"/>
              </a:ext>
            </a:extLst>
          </p:cNvPr>
          <p:cNvSpPr/>
          <p:nvPr/>
        </p:nvSpPr>
        <p:spPr>
          <a:xfrm>
            <a:off x="9650360" y="0"/>
            <a:ext cx="2541640" cy="1646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82D4B83D-4A33-9953-C9A4-0648C45461C3}"/>
              </a:ext>
            </a:extLst>
          </p:cNvPr>
          <p:cNvSpPr txBox="1"/>
          <p:nvPr/>
        </p:nvSpPr>
        <p:spPr>
          <a:xfrm rot="16200000">
            <a:off x="-2227318" y="3292577"/>
            <a:ext cx="502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                                                     Externe Ziele 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E226649A-1565-3932-687D-32857066B17B}"/>
              </a:ext>
            </a:extLst>
          </p:cNvPr>
          <p:cNvSpPr txBox="1"/>
          <p:nvPr/>
        </p:nvSpPr>
        <p:spPr>
          <a:xfrm>
            <a:off x="3318387" y="6231816"/>
            <a:ext cx="60173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Interne Ziele 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5F9E23FC-A946-DCFB-E30A-7D71367A0924}"/>
              </a:ext>
            </a:extLst>
          </p:cNvPr>
          <p:cNvSpPr txBox="1"/>
          <p:nvPr/>
        </p:nvSpPr>
        <p:spPr>
          <a:xfrm>
            <a:off x="102615" y="6232750"/>
            <a:ext cx="1858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Status Quo   </a:t>
            </a:r>
          </a:p>
        </p:txBody>
      </p:sp>
      <p:cxnSp>
        <p:nvCxnSpPr>
          <p:cNvPr id="20" name="Gerader Verbinder 19">
            <a:extLst>
              <a:ext uri="{FF2B5EF4-FFF2-40B4-BE49-F238E27FC236}">
                <a16:creationId xmlns:a16="http://schemas.microsoft.com/office/drawing/2014/main" id="{C3121B0F-45DB-398D-33B0-C49A8E90D84B}"/>
              </a:ext>
            </a:extLst>
          </p:cNvPr>
          <p:cNvCxnSpPr>
            <a:cxnSpLocks/>
            <a:stCxn id="11" idx="2"/>
          </p:cNvCxnSpPr>
          <p:nvPr/>
        </p:nvCxnSpPr>
        <p:spPr>
          <a:xfrm flipH="1">
            <a:off x="471949" y="162232"/>
            <a:ext cx="9178411" cy="43122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Gerader Verbinder 21">
            <a:extLst>
              <a:ext uri="{FF2B5EF4-FFF2-40B4-BE49-F238E27FC236}">
                <a16:creationId xmlns:a16="http://schemas.microsoft.com/office/drawing/2014/main" id="{AB63E7F4-434E-5FE3-2BC5-32B503298CF9}"/>
              </a:ext>
            </a:extLst>
          </p:cNvPr>
          <p:cNvCxnSpPr>
            <a:cxnSpLocks/>
            <a:stCxn id="11" idx="0"/>
          </p:cNvCxnSpPr>
          <p:nvPr/>
        </p:nvCxnSpPr>
        <p:spPr>
          <a:xfrm flipH="1">
            <a:off x="3923070" y="1743997"/>
            <a:ext cx="7996084" cy="447982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feld 28">
            <a:extLst>
              <a:ext uri="{FF2B5EF4-FFF2-40B4-BE49-F238E27FC236}">
                <a16:creationId xmlns:a16="http://schemas.microsoft.com/office/drawing/2014/main" id="{AC7DD15C-5FD9-3BF5-BDAE-E59F5A21D627}"/>
              </a:ext>
            </a:extLst>
          </p:cNvPr>
          <p:cNvSpPr txBox="1"/>
          <p:nvPr/>
        </p:nvSpPr>
        <p:spPr>
          <a:xfrm rot="20076329">
            <a:off x="4002959" y="2979174"/>
            <a:ext cx="4483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dirty="0"/>
              <a:t>Digitale Agenda </a:t>
            </a:r>
          </a:p>
        </p:txBody>
      </p:sp>
      <p:sp>
        <p:nvSpPr>
          <p:cNvPr id="32" name="Textfeld 31">
            <a:extLst>
              <a:ext uri="{FF2B5EF4-FFF2-40B4-BE49-F238E27FC236}">
                <a16:creationId xmlns:a16="http://schemas.microsoft.com/office/drawing/2014/main" id="{6B700CCF-5957-D633-C00B-DEFA52C186DA}"/>
              </a:ext>
            </a:extLst>
          </p:cNvPr>
          <p:cNvSpPr txBox="1"/>
          <p:nvPr/>
        </p:nvSpPr>
        <p:spPr>
          <a:xfrm>
            <a:off x="878027" y="1052444"/>
            <a:ext cx="29339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dirty="0">
                <a:solidFill>
                  <a:schemeClr val="accent2"/>
                </a:solidFill>
              </a:rPr>
              <a:t>Digitales Kundenerlebnis </a:t>
            </a:r>
          </a:p>
        </p:txBody>
      </p:sp>
      <p:sp>
        <p:nvSpPr>
          <p:cNvPr id="33" name="Textfeld 32">
            <a:extLst>
              <a:ext uri="{FF2B5EF4-FFF2-40B4-BE49-F238E27FC236}">
                <a16:creationId xmlns:a16="http://schemas.microsoft.com/office/drawing/2014/main" id="{B3040E87-BB1E-579B-6BFE-AFAE1B4FC2D9}"/>
              </a:ext>
            </a:extLst>
          </p:cNvPr>
          <p:cNvSpPr txBox="1"/>
          <p:nvPr/>
        </p:nvSpPr>
        <p:spPr>
          <a:xfrm>
            <a:off x="7921112" y="5374943"/>
            <a:ext cx="29339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dirty="0">
                <a:solidFill>
                  <a:schemeClr val="accent1">
                    <a:lumMod val="50000"/>
                  </a:schemeClr>
                </a:solidFill>
              </a:rPr>
              <a:t>Digitale Verwaltungsprozesse  </a:t>
            </a:r>
          </a:p>
        </p:txBody>
      </p:sp>
      <p:cxnSp>
        <p:nvCxnSpPr>
          <p:cNvPr id="45" name="Gerader Verbinder 44">
            <a:extLst>
              <a:ext uri="{FF2B5EF4-FFF2-40B4-BE49-F238E27FC236}">
                <a16:creationId xmlns:a16="http://schemas.microsoft.com/office/drawing/2014/main" id="{D6E0A9DA-25CE-F081-4793-0697FB844FBA}"/>
              </a:ext>
            </a:extLst>
          </p:cNvPr>
          <p:cNvCxnSpPr>
            <a:stCxn id="11" idx="2"/>
          </p:cNvCxnSpPr>
          <p:nvPr/>
        </p:nvCxnSpPr>
        <p:spPr>
          <a:xfrm flipH="1">
            <a:off x="6716423" y="162232"/>
            <a:ext cx="2933937" cy="267177"/>
          </a:xfrm>
          <a:prstGeom prst="line">
            <a:avLst/>
          </a:prstGeom>
          <a:ln w="28575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Gerader Verbinder 45">
            <a:extLst>
              <a:ext uri="{FF2B5EF4-FFF2-40B4-BE49-F238E27FC236}">
                <a16:creationId xmlns:a16="http://schemas.microsoft.com/office/drawing/2014/main" id="{D5420371-1C07-D708-2DF3-16D1595B3129}"/>
              </a:ext>
            </a:extLst>
          </p:cNvPr>
          <p:cNvCxnSpPr>
            <a:cxnSpLocks/>
          </p:cNvCxnSpPr>
          <p:nvPr/>
        </p:nvCxnSpPr>
        <p:spPr>
          <a:xfrm flipH="1">
            <a:off x="10652759" y="1766599"/>
            <a:ext cx="1266395" cy="2525438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0" name="Grafik 49" descr="Benutzer mit einfarbiger Füllung">
            <a:extLst>
              <a:ext uri="{FF2B5EF4-FFF2-40B4-BE49-F238E27FC236}">
                <a16:creationId xmlns:a16="http://schemas.microsoft.com/office/drawing/2014/main" id="{8C9EE8C7-D6F6-4DB0-2FE1-187167BA50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084014" y="563175"/>
            <a:ext cx="589691" cy="589691"/>
          </a:xfrm>
          <a:prstGeom prst="rect">
            <a:avLst/>
          </a:prstGeom>
        </p:spPr>
      </p:pic>
      <p:sp>
        <p:nvSpPr>
          <p:cNvPr id="52" name="Textfeld 51">
            <a:extLst>
              <a:ext uri="{FF2B5EF4-FFF2-40B4-BE49-F238E27FC236}">
                <a16:creationId xmlns:a16="http://schemas.microsoft.com/office/drawing/2014/main" id="{4D370C1E-8553-3A7E-2294-F0A075F23D58}"/>
              </a:ext>
            </a:extLst>
          </p:cNvPr>
          <p:cNvSpPr txBox="1"/>
          <p:nvPr/>
        </p:nvSpPr>
        <p:spPr>
          <a:xfrm>
            <a:off x="5640001" y="463373"/>
            <a:ext cx="2307014" cy="646331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de-DE" b="1" dirty="0">
                <a:solidFill>
                  <a:schemeClr val="accent2"/>
                </a:solidFill>
              </a:rPr>
              <a:t>Bürger / Unternehmen 2.0</a:t>
            </a:r>
          </a:p>
        </p:txBody>
      </p:sp>
      <p:pic>
        <p:nvPicPr>
          <p:cNvPr id="54" name="Grafik 53" descr="Schulgebäude mit einfarbiger Füllung">
            <a:extLst>
              <a:ext uri="{FF2B5EF4-FFF2-40B4-BE49-F238E27FC236}">
                <a16:creationId xmlns:a16="http://schemas.microsoft.com/office/drawing/2014/main" id="{D36FFAB6-23E1-5C3B-D654-80EBC39CEB9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451619" y="4132658"/>
            <a:ext cx="914400" cy="914400"/>
          </a:xfrm>
          <a:prstGeom prst="rect">
            <a:avLst/>
          </a:prstGeom>
        </p:spPr>
      </p:pic>
      <p:sp>
        <p:nvSpPr>
          <p:cNvPr id="55" name="Textfeld 54">
            <a:extLst>
              <a:ext uri="{FF2B5EF4-FFF2-40B4-BE49-F238E27FC236}">
                <a16:creationId xmlns:a16="http://schemas.microsoft.com/office/drawing/2014/main" id="{9664C78B-0B27-9B0E-759B-C91DB0A1DA06}"/>
              </a:ext>
            </a:extLst>
          </p:cNvPr>
          <p:cNvSpPr txBox="1"/>
          <p:nvPr/>
        </p:nvSpPr>
        <p:spPr>
          <a:xfrm>
            <a:off x="9330075" y="4405192"/>
            <a:ext cx="2307014" cy="369332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de-DE" b="1" dirty="0">
                <a:solidFill>
                  <a:schemeClr val="accent1">
                    <a:lumMod val="50000"/>
                  </a:schemeClr>
                </a:solidFill>
              </a:rPr>
              <a:t>Verwaltung 2.0 </a:t>
            </a:r>
          </a:p>
        </p:txBody>
      </p:sp>
      <p:sp>
        <p:nvSpPr>
          <p:cNvPr id="58" name="Freihandform: Form 57">
            <a:extLst>
              <a:ext uri="{FF2B5EF4-FFF2-40B4-BE49-F238E27FC236}">
                <a16:creationId xmlns:a16="http://schemas.microsoft.com/office/drawing/2014/main" id="{ECD1F163-DB7F-50DC-C5A1-7BC1D900D896}"/>
              </a:ext>
            </a:extLst>
          </p:cNvPr>
          <p:cNvSpPr/>
          <p:nvPr/>
        </p:nvSpPr>
        <p:spPr>
          <a:xfrm>
            <a:off x="1533832" y="3200400"/>
            <a:ext cx="575187" cy="1371600"/>
          </a:xfrm>
          <a:custGeom>
            <a:avLst/>
            <a:gdLst>
              <a:gd name="connsiteX0" fmla="*/ 0 w 575187"/>
              <a:gd name="connsiteY0" fmla="*/ 1371600 h 1371600"/>
              <a:gd name="connsiteX1" fmla="*/ 44245 w 575187"/>
              <a:gd name="connsiteY1" fmla="*/ 1297858 h 1371600"/>
              <a:gd name="connsiteX2" fmla="*/ 88491 w 575187"/>
              <a:gd name="connsiteY2" fmla="*/ 1106129 h 1371600"/>
              <a:gd name="connsiteX3" fmla="*/ 103239 w 575187"/>
              <a:gd name="connsiteY3" fmla="*/ 1061884 h 1371600"/>
              <a:gd name="connsiteX4" fmla="*/ 132736 w 575187"/>
              <a:gd name="connsiteY4" fmla="*/ 988142 h 1371600"/>
              <a:gd name="connsiteX5" fmla="*/ 176981 w 575187"/>
              <a:gd name="connsiteY5" fmla="*/ 870155 h 1371600"/>
              <a:gd name="connsiteX6" fmla="*/ 221226 w 575187"/>
              <a:gd name="connsiteY6" fmla="*/ 766916 h 1371600"/>
              <a:gd name="connsiteX7" fmla="*/ 250723 w 575187"/>
              <a:gd name="connsiteY7" fmla="*/ 663677 h 1371600"/>
              <a:gd name="connsiteX8" fmla="*/ 265471 w 575187"/>
              <a:gd name="connsiteY8" fmla="*/ 619432 h 1371600"/>
              <a:gd name="connsiteX9" fmla="*/ 280220 w 575187"/>
              <a:gd name="connsiteY9" fmla="*/ 545690 h 1371600"/>
              <a:gd name="connsiteX10" fmla="*/ 324465 w 575187"/>
              <a:gd name="connsiteY10" fmla="*/ 368710 h 1371600"/>
              <a:gd name="connsiteX11" fmla="*/ 339213 w 575187"/>
              <a:gd name="connsiteY11" fmla="*/ 309716 h 1371600"/>
              <a:gd name="connsiteX12" fmla="*/ 412955 w 575187"/>
              <a:gd name="connsiteY12" fmla="*/ 206477 h 1371600"/>
              <a:gd name="connsiteX13" fmla="*/ 442452 w 575187"/>
              <a:gd name="connsiteY13" fmla="*/ 162232 h 1371600"/>
              <a:gd name="connsiteX14" fmla="*/ 486697 w 575187"/>
              <a:gd name="connsiteY14" fmla="*/ 73742 h 1371600"/>
              <a:gd name="connsiteX15" fmla="*/ 516194 w 575187"/>
              <a:gd name="connsiteY15" fmla="*/ 14748 h 1371600"/>
              <a:gd name="connsiteX16" fmla="*/ 575187 w 575187"/>
              <a:gd name="connsiteY1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75187" h="1371600">
                <a:moveTo>
                  <a:pt x="0" y="1371600"/>
                </a:moveTo>
                <a:cubicBezTo>
                  <a:pt x="14748" y="1347019"/>
                  <a:pt x="33955" y="1324613"/>
                  <a:pt x="44245" y="1297858"/>
                </a:cubicBezTo>
                <a:cubicBezTo>
                  <a:pt x="70463" y="1229692"/>
                  <a:pt x="71578" y="1173779"/>
                  <a:pt x="88491" y="1106129"/>
                </a:cubicBezTo>
                <a:cubicBezTo>
                  <a:pt x="92262" y="1091047"/>
                  <a:pt x="97780" y="1076440"/>
                  <a:pt x="103239" y="1061884"/>
                </a:cubicBezTo>
                <a:cubicBezTo>
                  <a:pt x="112535" y="1037095"/>
                  <a:pt x="123440" y="1012931"/>
                  <a:pt x="132736" y="988142"/>
                </a:cubicBezTo>
                <a:cubicBezTo>
                  <a:pt x="161928" y="910296"/>
                  <a:pt x="131369" y="972781"/>
                  <a:pt x="176981" y="870155"/>
                </a:cubicBezTo>
                <a:cubicBezTo>
                  <a:pt x="212400" y="790462"/>
                  <a:pt x="200254" y="836823"/>
                  <a:pt x="221226" y="766916"/>
                </a:cubicBezTo>
                <a:cubicBezTo>
                  <a:pt x="231510" y="732635"/>
                  <a:pt x="240439" y="697958"/>
                  <a:pt x="250723" y="663677"/>
                </a:cubicBezTo>
                <a:cubicBezTo>
                  <a:pt x="255190" y="648787"/>
                  <a:pt x="261700" y="634514"/>
                  <a:pt x="265471" y="619432"/>
                </a:cubicBezTo>
                <a:cubicBezTo>
                  <a:pt x="271551" y="595113"/>
                  <a:pt x="274479" y="570091"/>
                  <a:pt x="280220" y="545690"/>
                </a:cubicBezTo>
                <a:cubicBezTo>
                  <a:pt x="294148" y="486498"/>
                  <a:pt x="309717" y="427703"/>
                  <a:pt x="324465" y="368710"/>
                </a:cubicBezTo>
                <a:cubicBezTo>
                  <a:pt x="329381" y="349045"/>
                  <a:pt x="327969" y="326581"/>
                  <a:pt x="339213" y="309716"/>
                </a:cubicBezTo>
                <a:cubicBezTo>
                  <a:pt x="408728" y="205444"/>
                  <a:pt x="321488" y="334531"/>
                  <a:pt x="412955" y="206477"/>
                </a:cubicBezTo>
                <a:cubicBezTo>
                  <a:pt x="423258" y="192053"/>
                  <a:pt x="432620" y="176980"/>
                  <a:pt x="442452" y="162232"/>
                </a:cubicBezTo>
                <a:cubicBezTo>
                  <a:pt x="469492" y="81111"/>
                  <a:pt x="440953" y="153794"/>
                  <a:pt x="486697" y="73742"/>
                </a:cubicBezTo>
                <a:cubicBezTo>
                  <a:pt x="497605" y="54653"/>
                  <a:pt x="499304" y="28823"/>
                  <a:pt x="516194" y="14748"/>
                </a:cubicBezTo>
                <a:cubicBezTo>
                  <a:pt x="531765" y="1772"/>
                  <a:pt x="575187" y="0"/>
                  <a:pt x="575187" y="0"/>
                </a:cubicBezTo>
              </a:path>
            </a:pathLst>
          </a:custGeom>
          <a:ln>
            <a:solidFill>
              <a:srgbClr val="C00000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9" name="Freihandform: Form 58">
            <a:extLst>
              <a:ext uri="{FF2B5EF4-FFF2-40B4-BE49-F238E27FC236}">
                <a16:creationId xmlns:a16="http://schemas.microsoft.com/office/drawing/2014/main" id="{1BBE5F14-ACE9-39AB-A46D-0C83DCC4B253}"/>
              </a:ext>
            </a:extLst>
          </p:cNvPr>
          <p:cNvSpPr/>
          <p:nvPr/>
        </p:nvSpPr>
        <p:spPr>
          <a:xfrm>
            <a:off x="2846439" y="3200400"/>
            <a:ext cx="737419" cy="575187"/>
          </a:xfrm>
          <a:custGeom>
            <a:avLst/>
            <a:gdLst>
              <a:gd name="connsiteX0" fmla="*/ 0 w 737419"/>
              <a:gd name="connsiteY0" fmla="*/ 0 h 575187"/>
              <a:gd name="connsiteX1" fmla="*/ 58993 w 737419"/>
              <a:gd name="connsiteY1" fmla="*/ 132735 h 575187"/>
              <a:gd name="connsiteX2" fmla="*/ 117987 w 737419"/>
              <a:gd name="connsiteY2" fmla="*/ 191729 h 575187"/>
              <a:gd name="connsiteX3" fmla="*/ 162232 w 737419"/>
              <a:gd name="connsiteY3" fmla="*/ 250723 h 575187"/>
              <a:gd name="connsiteX4" fmla="*/ 280219 w 737419"/>
              <a:gd name="connsiteY4" fmla="*/ 353961 h 575187"/>
              <a:gd name="connsiteX5" fmla="*/ 353961 w 737419"/>
              <a:gd name="connsiteY5" fmla="*/ 398206 h 575187"/>
              <a:gd name="connsiteX6" fmla="*/ 412955 w 737419"/>
              <a:gd name="connsiteY6" fmla="*/ 412955 h 575187"/>
              <a:gd name="connsiteX7" fmla="*/ 530942 w 737419"/>
              <a:gd name="connsiteY7" fmla="*/ 457200 h 575187"/>
              <a:gd name="connsiteX8" fmla="*/ 678426 w 737419"/>
              <a:gd name="connsiteY8" fmla="*/ 516194 h 575187"/>
              <a:gd name="connsiteX9" fmla="*/ 722671 w 737419"/>
              <a:gd name="connsiteY9" fmla="*/ 530942 h 575187"/>
              <a:gd name="connsiteX10" fmla="*/ 737419 w 737419"/>
              <a:gd name="connsiteY10" fmla="*/ 575187 h 575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37419" h="575187">
                <a:moveTo>
                  <a:pt x="0" y="0"/>
                </a:moveTo>
                <a:cubicBezTo>
                  <a:pt x="9220" y="23052"/>
                  <a:pt x="41275" y="109111"/>
                  <a:pt x="58993" y="132735"/>
                </a:cubicBezTo>
                <a:cubicBezTo>
                  <a:pt x="75679" y="154983"/>
                  <a:pt x="99674" y="170800"/>
                  <a:pt x="117987" y="191729"/>
                </a:cubicBezTo>
                <a:cubicBezTo>
                  <a:pt x="134173" y="210228"/>
                  <a:pt x="146235" y="232060"/>
                  <a:pt x="162232" y="250723"/>
                </a:cubicBezTo>
                <a:cubicBezTo>
                  <a:pt x="192202" y="285688"/>
                  <a:pt x="245328" y="329537"/>
                  <a:pt x="280219" y="353961"/>
                </a:cubicBezTo>
                <a:cubicBezTo>
                  <a:pt x="303703" y="370400"/>
                  <a:pt x="327766" y="386564"/>
                  <a:pt x="353961" y="398206"/>
                </a:cubicBezTo>
                <a:cubicBezTo>
                  <a:pt x="372484" y="406438"/>
                  <a:pt x="393290" y="408039"/>
                  <a:pt x="412955" y="412955"/>
                </a:cubicBezTo>
                <a:cubicBezTo>
                  <a:pt x="489953" y="464288"/>
                  <a:pt x="422995" y="427760"/>
                  <a:pt x="530942" y="457200"/>
                </a:cubicBezTo>
                <a:cubicBezTo>
                  <a:pt x="654029" y="490769"/>
                  <a:pt x="581907" y="474829"/>
                  <a:pt x="678426" y="516194"/>
                </a:cubicBezTo>
                <a:cubicBezTo>
                  <a:pt x="692715" y="522318"/>
                  <a:pt x="711678" y="519949"/>
                  <a:pt x="722671" y="530942"/>
                </a:cubicBezTo>
                <a:cubicBezTo>
                  <a:pt x="733664" y="541935"/>
                  <a:pt x="732503" y="560439"/>
                  <a:pt x="737419" y="575187"/>
                </a:cubicBezTo>
              </a:path>
            </a:pathLst>
          </a:custGeom>
          <a:ln>
            <a:solidFill>
              <a:srgbClr val="C00000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0" name="Freihandform: Form 59">
            <a:extLst>
              <a:ext uri="{FF2B5EF4-FFF2-40B4-BE49-F238E27FC236}">
                <a16:creationId xmlns:a16="http://schemas.microsoft.com/office/drawing/2014/main" id="{56F1F5B6-0982-EE2F-0B6E-B1C29F754788}"/>
              </a:ext>
            </a:extLst>
          </p:cNvPr>
          <p:cNvSpPr/>
          <p:nvPr/>
        </p:nvSpPr>
        <p:spPr>
          <a:xfrm>
            <a:off x="3377381" y="4306529"/>
            <a:ext cx="1666567" cy="1297858"/>
          </a:xfrm>
          <a:custGeom>
            <a:avLst/>
            <a:gdLst>
              <a:gd name="connsiteX0" fmla="*/ 58993 w 1666567"/>
              <a:gd name="connsiteY0" fmla="*/ 0 h 1297858"/>
              <a:gd name="connsiteX1" fmla="*/ 44245 w 1666567"/>
              <a:gd name="connsiteY1" fmla="*/ 73742 h 1297858"/>
              <a:gd name="connsiteX2" fmla="*/ 14748 w 1666567"/>
              <a:gd name="connsiteY2" fmla="*/ 117987 h 1297858"/>
              <a:gd name="connsiteX3" fmla="*/ 0 w 1666567"/>
              <a:gd name="connsiteY3" fmla="*/ 162232 h 1297858"/>
              <a:gd name="connsiteX4" fmla="*/ 58993 w 1666567"/>
              <a:gd name="connsiteY4" fmla="*/ 427703 h 1297858"/>
              <a:gd name="connsiteX5" fmla="*/ 103238 w 1666567"/>
              <a:gd name="connsiteY5" fmla="*/ 589936 h 1297858"/>
              <a:gd name="connsiteX6" fmla="*/ 206477 w 1666567"/>
              <a:gd name="connsiteY6" fmla="*/ 737419 h 1297858"/>
              <a:gd name="connsiteX7" fmla="*/ 250722 w 1666567"/>
              <a:gd name="connsiteY7" fmla="*/ 766916 h 1297858"/>
              <a:gd name="connsiteX8" fmla="*/ 294967 w 1666567"/>
              <a:gd name="connsiteY8" fmla="*/ 825910 h 1297858"/>
              <a:gd name="connsiteX9" fmla="*/ 353961 w 1666567"/>
              <a:gd name="connsiteY9" fmla="*/ 855406 h 1297858"/>
              <a:gd name="connsiteX10" fmla="*/ 604684 w 1666567"/>
              <a:gd name="connsiteY10" fmla="*/ 1047136 h 1297858"/>
              <a:gd name="connsiteX11" fmla="*/ 722671 w 1666567"/>
              <a:gd name="connsiteY11" fmla="*/ 1106129 h 1297858"/>
              <a:gd name="connsiteX12" fmla="*/ 811161 w 1666567"/>
              <a:gd name="connsiteY12" fmla="*/ 1150374 h 1297858"/>
              <a:gd name="connsiteX13" fmla="*/ 899651 w 1666567"/>
              <a:gd name="connsiteY13" fmla="*/ 1194619 h 1297858"/>
              <a:gd name="connsiteX14" fmla="*/ 1047135 w 1666567"/>
              <a:gd name="connsiteY14" fmla="*/ 1224116 h 1297858"/>
              <a:gd name="connsiteX15" fmla="*/ 1120877 w 1666567"/>
              <a:gd name="connsiteY15" fmla="*/ 1253613 h 1297858"/>
              <a:gd name="connsiteX16" fmla="*/ 1356851 w 1666567"/>
              <a:gd name="connsiteY16" fmla="*/ 1297858 h 1297858"/>
              <a:gd name="connsiteX17" fmla="*/ 1563329 w 1666567"/>
              <a:gd name="connsiteY17" fmla="*/ 1283110 h 1297858"/>
              <a:gd name="connsiteX18" fmla="*/ 1607574 w 1666567"/>
              <a:gd name="connsiteY18" fmla="*/ 1268361 h 1297858"/>
              <a:gd name="connsiteX19" fmla="*/ 1666567 w 1666567"/>
              <a:gd name="connsiteY19" fmla="*/ 1253613 h 1297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666567" h="1297858">
                <a:moveTo>
                  <a:pt x="58993" y="0"/>
                </a:moveTo>
                <a:cubicBezTo>
                  <a:pt x="54077" y="24581"/>
                  <a:pt x="53047" y="50271"/>
                  <a:pt x="44245" y="73742"/>
                </a:cubicBezTo>
                <a:cubicBezTo>
                  <a:pt x="38021" y="90339"/>
                  <a:pt x="22675" y="102133"/>
                  <a:pt x="14748" y="117987"/>
                </a:cubicBezTo>
                <a:cubicBezTo>
                  <a:pt x="7796" y="131892"/>
                  <a:pt x="4916" y="147484"/>
                  <a:pt x="0" y="162232"/>
                </a:cubicBezTo>
                <a:cubicBezTo>
                  <a:pt x="24959" y="386866"/>
                  <a:pt x="-4631" y="205021"/>
                  <a:pt x="58993" y="427703"/>
                </a:cubicBezTo>
                <a:cubicBezTo>
                  <a:pt x="80569" y="503217"/>
                  <a:pt x="64911" y="513282"/>
                  <a:pt x="103238" y="589936"/>
                </a:cubicBezTo>
                <a:cubicBezTo>
                  <a:pt x="108056" y="599571"/>
                  <a:pt x="187980" y="718922"/>
                  <a:pt x="206477" y="737419"/>
                </a:cubicBezTo>
                <a:cubicBezTo>
                  <a:pt x="219011" y="749953"/>
                  <a:pt x="238188" y="754382"/>
                  <a:pt x="250722" y="766916"/>
                </a:cubicBezTo>
                <a:cubicBezTo>
                  <a:pt x="268103" y="784297"/>
                  <a:pt x="276304" y="809913"/>
                  <a:pt x="294967" y="825910"/>
                </a:cubicBezTo>
                <a:cubicBezTo>
                  <a:pt x="311660" y="840218"/>
                  <a:pt x="336071" y="842627"/>
                  <a:pt x="353961" y="855406"/>
                </a:cubicBezTo>
                <a:cubicBezTo>
                  <a:pt x="376717" y="871660"/>
                  <a:pt x="556180" y="1022884"/>
                  <a:pt x="604684" y="1047136"/>
                </a:cubicBezTo>
                <a:lnTo>
                  <a:pt x="722671" y="1106129"/>
                </a:lnTo>
                <a:lnTo>
                  <a:pt x="811161" y="1150374"/>
                </a:lnTo>
                <a:cubicBezTo>
                  <a:pt x="840658" y="1165122"/>
                  <a:pt x="867313" y="1188151"/>
                  <a:pt x="899651" y="1194619"/>
                </a:cubicBezTo>
                <a:cubicBezTo>
                  <a:pt x="948812" y="1204451"/>
                  <a:pt x="998693" y="1211198"/>
                  <a:pt x="1047135" y="1224116"/>
                </a:cubicBezTo>
                <a:cubicBezTo>
                  <a:pt x="1072715" y="1230937"/>
                  <a:pt x="1095123" y="1247481"/>
                  <a:pt x="1120877" y="1253613"/>
                </a:cubicBezTo>
                <a:cubicBezTo>
                  <a:pt x="1198729" y="1272149"/>
                  <a:pt x="1356851" y="1297858"/>
                  <a:pt x="1356851" y="1297858"/>
                </a:cubicBezTo>
                <a:cubicBezTo>
                  <a:pt x="1425677" y="1292942"/>
                  <a:pt x="1494800" y="1291172"/>
                  <a:pt x="1563329" y="1283110"/>
                </a:cubicBezTo>
                <a:cubicBezTo>
                  <a:pt x="1578769" y="1281294"/>
                  <a:pt x="1592626" y="1272632"/>
                  <a:pt x="1607574" y="1268361"/>
                </a:cubicBezTo>
                <a:cubicBezTo>
                  <a:pt x="1627064" y="1262792"/>
                  <a:pt x="1666567" y="1253613"/>
                  <a:pt x="1666567" y="1253613"/>
                </a:cubicBezTo>
              </a:path>
            </a:pathLst>
          </a:custGeom>
          <a:ln>
            <a:solidFill>
              <a:srgbClr val="C00000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1" name="Freihandform: Form 60">
            <a:extLst>
              <a:ext uri="{FF2B5EF4-FFF2-40B4-BE49-F238E27FC236}">
                <a16:creationId xmlns:a16="http://schemas.microsoft.com/office/drawing/2014/main" id="{75640798-A2E8-3D52-6A73-9715CCD5D0E7}"/>
              </a:ext>
            </a:extLst>
          </p:cNvPr>
          <p:cNvSpPr/>
          <p:nvPr/>
        </p:nvSpPr>
        <p:spPr>
          <a:xfrm>
            <a:off x="6504039" y="4675239"/>
            <a:ext cx="235974" cy="693174"/>
          </a:xfrm>
          <a:custGeom>
            <a:avLst/>
            <a:gdLst>
              <a:gd name="connsiteX0" fmla="*/ 0 w 235974"/>
              <a:gd name="connsiteY0" fmla="*/ 693174 h 693174"/>
              <a:gd name="connsiteX1" fmla="*/ 73742 w 235974"/>
              <a:gd name="connsiteY1" fmla="*/ 560438 h 693174"/>
              <a:gd name="connsiteX2" fmla="*/ 88490 w 235974"/>
              <a:gd name="connsiteY2" fmla="*/ 486696 h 693174"/>
              <a:gd name="connsiteX3" fmla="*/ 117987 w 235974"/>
              <a:gd name="connsiteY3" fmla="*/ 398206 h 693174"/>
              <a:gd name="connsiteX4" fmla="*/ 132735 w 235974"/>
              <a:gd name="connsiteY4" fmla="*/ 339213 h 693174"/>
              <a:gd name="connsiteX5" fmla="*/ 162232 w 235974"/>
              <a:gd name="connsiteY5" fmla="*/ 280219 h 693174"/>
              <a:gd name="connsiteX6" fmla="*/ 191729 w 235974"/>
              <a:gd name="connsiteY6" fmla="*/ 191729 h 693174"/>
              <a:gd name="connsiteX7" fmla="*/ 221226 w 235974"/>
              <a:gd name="connsiteY7" fmla="*/ 88490 h 693174"/>
              <a:gd name="connsiteX8" fmla="*/ 235974 w 235974"/>
              <a:gd name="connsiteY8" fmla="*/ 0 h 693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5974" h="693174">
                <a:moveTo>
                  <a:pt x="0" y="693174"/>
                </a:moveTo>
                <a:cubicBezTo>
                  <a:pt x="14176" y="669548"/>
                  <a:pt x="63163" y="592175"/>
                  <a:pt x="73742" y="560438"/>
                </a:cubicBezTo>
                <a:cubicBezTo>
                  <a:pt x="81669" y="536657"/>
                  <a:pt x="81894" y="510880"/>
                  <a:pt x="88490" y="486696"/>
                </a:cubicBezTo>
                <a:cubicBezTo>
                  <a:pt x="96671" y="456699"/>
                  <a:pt x="110446" y="428370"/>
                  <a:pt x="117987" y="398206"/>
                </a:cubicBezTo>
                <a:cubicBezTo>
                  <a:pt x="122903" y="378542"/>
                  <a:pt x="125618" y="358192"/>
                  <a:pt x="132735" y="339213"/>
                </a:cubicBezTo>
                <a:cubicBezTo>
                  <a:pt x="140455" y="318627"/>
                  <a:pt x="154067" y="300632"/>
                  <a:pt x="162232" y="280219"/>
                </a:cubicBezTo>
                <a:cubicBezTo>
                  <a:pt x="173779" y="251351"/>
                  <a:pt x="181897" y="221226"/>
                  <a:pt x="191729" y="191729"/>
                </a:cubicBezTo>
                <a:cubicBezTo>
                  <a:pt x="205783" y="149566"/>
                  <a:pt x="211968" y="134779"/>
                  <a:pt x="221226" y="88490"/>
                </a:cubicBezTo>
                <a:cubicBezTo>
                  <a:pt x="227091" y="59167"/>
                  <a:pt x="235974" y="0"/>
                  <a:pt x="235974" y="0"/>
                </a:cubicBezTo>
              </a:path>
            </a:pathLst>
          </a:cu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2" name="Freihandform: Form 61">
            <a:extLst>
              <a:ext uri="{FF2B5EF4-FFF2-40B4-BE49-F238E27FC236}">
                <a16:creationId xmlns:a16="http://schemas.microsoft.com/office/drawing/2014/main" id="{59BCFECE-A9A8-7DBB-8548-6D5B49AB3EC8}"/>
              </a:ext>
            </a:extLst>
          </p:cNvPr>
          <p:cNvSpPr/>
          <p:nvPr/>
        </p:nvSpPr>
        <p:spPr>
          <a:xfrm>
            <a:off x="4616245" y="2757948"/>
            <a:ext cx="1799303" cy="1401097"/>
          </a:xfrm>
          <a:custGeom>
            <a:avLst/>
            <a:gdLst>
              <a:gd name="connsiteX0" fmla="*/ 1799303 w 1799303"/>
              <a:gd name="connsiteY0" fmla="*/ 1401097 h 1401097"/>
              <a:gd name="connsiteX1" fmla="*/ 1578078 w 1799303"/>
              <a:gd name="connsiteY1" fmla="*/ 988142 h 1401097"/>
              <a:gd name="connsiteX2" fmla="*/ 1489587 w 1799303"/>
              <a:gd name="connsiteY2" fmla="*/ 855407 h 1401097"/>
              <a:gd name="connsiteX3" fmla="*/ 1386349 w 1799303"/>
              <a:gd name="connsiteY3" fmla="*/ 737420 h 1401097"/>
              <a:gd name="connsiteX4" fmla="*/ 1224116 w 1799303"/>
              <a:gd name="connsiteY4" fmla="*/ 545691 h 1401097"/>
              <a:gd name="connsiteX5" fmla="*/ 1135626 w 1799303"/>
              <a:gd name="connsiteY5" fmla="*/ 442452 h 1401097"/>
              <a:gd name="connsiteX6" fmla="*/ 943897 w 1799303"/>
              <a:gd name="connsiteY6" fmla="*/ 309717 h 1401097"/>
              <a:gd name="connsiteX7" fmla="*/ 870155 w 1799303"/>
              <a:gd name="connsiteY7" fmla="*/ 250723 h 1401097"/>
              <a:gd name="connsiteX8" fmla="*/ 663678 w 1799303"/>
              <a:gd name="connsiteY8" fmla="*/ 191729 h 1401097"/>
              <a:gd name="connsiteX9" fmla="*/ 486697 w 1799303"/>
              <a:gd name="connsiteY9" fmla="*/ 162233 h 1401097"/>
              <a:gd name="connsiteX10" fmla="*/ 412955 w 1799303"/>
              <a:gd name="connsiteY10" fmla="*/ 147484 h 1401097"/>
              <a:gd name="connsiteX11" fmla="*/ 221226 w 1799303"/>
              <a:gd name="connsiteY11" fmla="*/ 132736 h 1401097"/>
              <a:gd name="connsiteX12" fmla="*/ 73742 w 1799303"/>
              <a:gd name="connsiteY12" fmla="*/ 73742 h 1401097"/>
              <a:gd name="connsiteX13" fmla="*/ 44245 w 1799303"/>
              <a:gd name="connsiteY13" fmla="*/ 29497 h 1401097"/>
              <a:gd name="connsiteX14" fmla="*/ 0 w 1799303"/>
              <a:gd name="connsiteY14" fmla="*/ 0 h 14010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799303" h="1401097">
                <a:moveTo>
                  <a:pt x="1799303" y="1401097"/>
                </a:moveTo>
                <a:cubicBezTo>
                  <a:pt x="1726693" y="1231672"/>
                  <a:pt x="1714964" y="1193468"/>
                  <a:pt x="1578078" y="988142"/>
                </a:cubicBezTo>
                <a:cubicBezTo>
                  <a:pt x="1548581" y="943897"/>
                  <a:pt x="1521889" y="897648"/>
                  <a:pt x="1489587" y="855407"/>
                </a:cubicBezTo>
                <a:cubicBezTo>
                  <a:pt x="1457842" y="813895"/>
                  <a:pt x="1418995" y="778227"/>
                  <a:pt x="1386349" y="737420"/>
                </a:cubicBezTo>
                <a:cubicBezTo>
                  <a:pt x="1140160" y="429682"/>
                  <a:pt x="1488695" y="832318"/>
                  <a:pt x="1224116" y="545691"/>
                </a:cubicBezTo>
                <a:cubicBezTo>
                  <a:pt x="1193373" y="512386"/>
                  <a:pt x="1168839" y="473293"/>
                  <a:pt x="1135626" y="442452"/>
                </a:cubicBezTo>
                <a:cubicBezTo>
                  <a:pt x="1017840" y="333079"/>
                  <a:pt x="1046305" y="381403"/>
                  <a:pt x="943897" y="309717"/>
                </a:cubicBezTo>
                <a:cubicBezTo>
                  <a:pt x="918109" y="291665"/>
                  <a:pt x="897790" y="265797"/>
                  <a:pt x="870155" y="250723"/>
                </a:cubicBezTo>
                <a:cubicBezTo>
                  <a:pt x="837603" y="232967"/>
                  <a:pt x="688750" y="196743"/>
                  <a:pt x="663678" y="191729"/>
                </a:cubicBezTo>
                <a:cubicBezTo>
                  <a:pt x="489864" y="156967"/>
                  <a:pt x="706256" y="198826"/>
                  <a:pt x="486697" y="162233"/>
                </a:cubicBezTo>
                <a:cubicBezTo>
                  <a:pt x="461971" y="158112"/>
                  <a:pt x="437869" y="150252"/>
                  <a:pt x="412955" y="147484"/>
                </a:cubicBezTo>
                <a:cubicBezTo>
                  <a:pt x="349249" y="140405"/>
                  <a:pt x="285136" y="137652"/>
                  <a:pt x="221226" y="132736"/>
                </a:cubicBezTo>
                <a:cubicBezTo>
                  <a:pt x="193717" y="123566"/>
                  <a:pt x="102676" y="97854"/>
                  <a:pt x="73742" y="73742"/>
                </a:cubicBezTo>
                <a:cubicBezTo>
                  <a:pt x="60125" y="62395"/>
                  <a:pt x="56779" y="42031"/>
                  <a:pt x="44245" y="29497"/>
                </a:cubicBezTo>
                <a:cubicBezTo>
                  <a:pt x="31711" y="16963"/>
                  <a:pt x="14748" y="9832"/>
                  <a:pt x="0" y="0"/>
                </a:cubicBezTo>
              </a:path>
            </a:pathLst>
          </a:custGeom>
          <a:ln>
            <a:solidFill>
              <a:srgbClr val="C00000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3" name="Freihandform: Form 62">
            <a:extLst>
              <a:ext uri="{FF2B5EF4-FFF2-40B4-BE49-F238E27FC236}">
                <a16:creationId xmlns:a16="http://schemas.microsoft.com/office/drawing/2014/main" id="{8C598892-6ED2-364D-169B-7DDE4942F91A}"/>
              </a:ext>
            </a:extLst>
          </p:cNvPr>
          <p:cNvSpPr/>
          <p:nvPr/>
        </p:nvSpPr>
        <p:spPr>
          <a:xfrm>
            <a:off x="4527755" y="1725476"/>
            <a:ext cx="1489587" cy="501530"/>
          </a:xfrm>
          <a:custGeom>
            <a:avLst/>
            <a:gdLst>
              <a:gd name="connsiteX0" fmla="*/ 0 w 1489587"/>
              <a:gd name="connsiteY0" fmla="*/ 501530 h 501530"/>
              <a:gd name="connsiteX1" fmla="*/ 176980 w 1489587"/>
              <a:gd name="connsiteY1" fmla="*/ 383543 h 501530"/>
              <a:gd name="connsiteX2" fmla="*/ 250722 w 1489587"/>
              <a:gd name="connsiteY2" fmla="*/ 354047 h 501530"/>
              <a:gd name="connsiteX3" fmla="*/ 589935 w 1489587"/>
              <a:gd name="connsiteY3" fmla="*/ 324550 h 501530"/>
              <a:gd name="connsiteX4" fmla="*/ 648929 w 1489587"/>
              <a:gd name="connsiteY4" fmla="*/ 309801 h 501530"/>
              <a:gd name="connsiteX5" fmla="*/ 811161 w 1489587"/>
              <a:gd name="connsiteY5" fmla="*/ 280305 h 501530"/>
              <a:gd name="connsiteX6" fmla="*/ 899651 w 1489587"/>
              <a:gd name="connsiteY6" fmla="*/ 250808 h 501530"/>
              <a:gd name="connsiteX7" fmla="*/ 958645 w 1489587"/>
              <a:gd name="connsiteY7" fmla="*/ 236059 h 501530"/>
              <a:gd name="connsiteX8" fmla="*/ 1106129 w 1489587"/>
              <a:gd name="connsiteY8" fmla="*/ 177066 h 501530"/>
              <a:gd name="connsiteX9" fmla="*/ 1342103 w 1489587"/>
              <a:gd name="connsiteY9" fmla="*/ 118072 h 501530"/>
              <a:gd name="connsiteX10" fmla="*/ 1445342 w 1489587"/>
              <a:gd name="connsiteY10" fmla="*/ 44330 h 501530"/>
              <a:gd name="connsiteX11" fmla="*/ 1489587 w 1489587"/>
              <a:gd name="connsiteY11" fmla="*/ 85 h 5015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89587" h="501530">
                <a:moveTo>
                  <a:pt x="0" y="501530"/>
                </a:moveTo>
                <a:cubicBezTo>
                  <a:pt x="79998" y="437532"/>
                  <a:pt x="77503" y="433281"/>
                  <a:pt x="176980" y="383543"/>
                </a:cubicBezTo>
                <a:cubicBezTo>
                  <a:pt x="200659" y="371703"/>
                  <a:pt x="224514" y="357791"/>
                  <a:pt x="250722" y="354047"/>
                </a:cubicBezTo>
                <a:cubicBezTo>
                  <a:pt x="363079" y="337996"/>
                  <a:pt x="589935" y="324550"/>
                  <a:pt x="589935" y="324550"/>
                </a:cubicBezTo>
                <a:cubicBezTo>
                  <a:pt x="609600" y="319634"/>
                  <a:pt x="629142" y="314198"/>
                  <a:pt x="648929" y="309801"/>
                </a:cubicBezTo>
                <a:cubicBezTo>
                  <a:pt x="710760" y="296061"/>
                  <a:pt x="747134" y="290976"/>
                  <a:pt x="811161" y="280305"/>
                </a:cubicBezTo>
                <a:cubicBezTo>
                  <a:pt x="840658" y="270473"/>
                  <a:pt x="869870" y="259742"/>
                  <a:pt x="899651" y="250808"/>
                </a:cubicBezTo>
                <a:cubicBezTo>
                  <a:pt x="919066" y="244983"/>
                  <a:pt x="939666" y="243176"/>
                  <a:pt x="958645" y="236059"/>
                </a:cubicBezTo>
                <a:cubicBezTo>
                  <a:pt x="1048534" y="202351"/>
                  <a:pt x="992419" y="199808"/>
                  <a:pt x="1106129" y="177066"/>
                </a:cubicBezTo>
                <a:cubicBezTo>
                  <a:pt x="1127406" y="172811"/>
                  <a:pt x="1303229" y="143987"/>
                  <a:pt x="1342103" y="118072"/>
                </a:cubicBezTo>
                <a:cubicBezTo>
                  <a:pt x="1367230" y="101321"/>
                  <a:pt x="1427044" y="62628"/>
                  <a:pt x="1445342" y="44330"/>
                </a:cubicBezTo>
                <a:cubicBezTo>
                  <a:pt x="1493677" y="-4005"/>
                  <a:pt x="1452645" y="85"/>
                  <a:pt x="1489587" y="85"/>
                </a:cubicBezTo>
              </a:path>
            </a:pathLst>
          </a:custGeom>
          <a:ln>
            <a:solidFill>
              <a:srgbClr val="C00000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4" name="Freihandform: Form 63">
            <a:extLst>
              <a:ext uri="{FF2B5EF4-FFF2-40B4-BE49-F238E27FC236}">
                <a16:creationId xmlns:a16="http://schemas.microsoft.com/office/drawing/2014/main" id="{69EC9D66-1B05-605B-E2AD-438940DC9C92}"/>
              </a:ext>
            </a:extLst>
          </p:cNvPr>
          <p:cNvSpPr/>
          <p:nvPr/>
        </p:nvSpPr>
        <p:spPr>
          <a:xfrm>
            <a:off x="6533535" y="1755058"/>
            <a:ext cx="796413" cy="1888650"/>
          </a:xfrm>
          <a:custGeom>
            <a:avLst/>
            <a:gdLst>
              <a:gd name="connsiteX0" fmla="*/ 0 w 796413"/>
              <a:gd name="connsiteY0" fmla="*/ 0 h 1888650"/>
              <a:gd name="connsiteX1" fmla="*/ 14749 w 796413"/>
              <a:gd name="connsiteY1" fmla="*/ 162232 h 1888650"/>
              <a:gd name="connsiteX2" fmla="*/ 44246 w 796413"/>
              <a:gd name="connsiteY2" fmla="*/ 250723 h 1888650"/>
              <a:gd name="connsiteX3" fmla="*/ 73742 w 796413"/>
              <a:gd name="connsiteY3" fmla="*/ 368710 h 1888650"/>
              <a:gd name="connsiteX4" fmla="*/ 221226 w 796413"/>
              <a:gd name="connsiteY4" fmla="*/ 884903 h 1888650"/>
              <a:gd name="connsiteX5" fmla="*/ 280220 w 796413"/>
              <a:gd name="connsiteY5" fmla="*/ 1017639 h 1888650"/>
              <a:gd name="connsiteX6" fmla="*/ 353962 w 796413"/>
              <a:gd name="connsiteY6" fmla="*/ 1209368 h 1888650"/>
              <a:gd name="connsiteX7" fmla="*/ 412955 w 796413"/>
              <a:gd name="connsiteY7" fmla="*/ 1401097 h 1888650"/>
              <a:gd name="connsiteX8" fmla="*/ 471949 w 796413"/>
              <a:gd name="connsiteY8" fmla="*/ 1548581 h 1888650"/>
              <a:gd name="connsiteX9" fmla="*/ 560439 w 796413"/>
              <a:gd name="connsiteY9" fmla="*/ 1696065 h 1888650"/>
              <a:gd name="connsiteX10" fmla="*/ 619433 w 796413"/>
              <a:gd name="connsiteY10" fmla="*/ 1784555 h 1888650"/>
              <a:gd name="connsiteX11" fmla="*/ 678426 w 796413"/>
              <a:gd name="connsiteY11" fmla="*/ 1843548 h 1888650"/>
              <a:gd name="connsiteX12" fmla="*/ 766917 w 796413"/>
              <a:gd name="connsiteY12" fmla="*/ 1887794 h 1888650"/>
              <a:gd name="connsiteX13" fmla="*/ 796413 w 796413"/>
              <a:gd name="connsiteY13" fmla="*/ 1887794 h 1888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796413" h="1888650">
                <a:moveTo>
                  <a:pt x="0" y="0"/>
                </a:moveTo>
                <a:cubicBezTo>
                  <a:pt x="4916" y="54077"/>
                  <a:pt x="5312" y="108758"/>
                  <a:pt x="14749" y="162232"/>
                </a:cubicBezTo>
                <a:cubicBezTo>
                  <a:pt x="20153" y="192851"/>
                  <a:pt x="36705" y="220559"/>
                  <a:pt x="44246" y="250723"/>
                </a:cubicBezTo>
                <a:cubicBezTo>
                  <a:pt x="54078" y="290052"/>
                  <a:pt x="65248" y="329071"/>
                  <a:pt x="73742" y="368710"/>
                </a:cubicBezTo>
                <a:cubicBezTo>
                  <a:pt x="123294" y="599954"/>
                  <a:pt x="28404" y="451055"/>
                  <a:pt x="221226" y="884903"/>
                </a:cubicBezTo>
                <a:cubicBezTo>
                  <a:pt x="240891" y="929148"/>
                  <a:pt x="261887" y="972825"/>
                  <a:pt x="280220" y="1017639"/>
                </a:cubicBezTo>
                <a:cubicBezTo>
                  <a:pt x="306146" y="1081015"/>
                  <a:pt x="335151" y="1143529"/>
                  <a:pt x="353962" y="1209368"/>
                </a:cubicBezTo>
                <a:cubicBezTo>
                  <a:pt x="373205" y="1276717"/>
                  <a:pt x="388470" y="1335804"/>
                  <a:pt x="412955" y="1401097"/>
                </a:cubicBezTo>
                <a:cubicBezTo>
                  <a:pt x="431546" y="1450674"/>
                  <a:pt x="444707" y="1503178"/>
                  <a:pt x="471949" y="1548581"/>
                </a:cubicBezTo>
                <a:cubicBezTo>
                  <a:pt x="501446" y="1597742"/>
                  <a:pt x="528637" y="1648363"/>
                  <a:pt x="560439" y="1696065"/>
                </a:cubicBezTo>
                <a:cubicBezTo>
                  <a:pt x="580104" y="1725562"/>
                  <a:pt x="597287" y="1756873"/>
                  <a:pt x="619433" y="1784555"/>
                </a:cubicBezTo>
                <a:cubicBezTo>
                  <a:pt x="636806" y="1806271"/>
                  <a:pt x="657311" y="1825450"/>
                  <a:pt x="678426" y="1843548"/>
                </a:cubicBezTo>
                <a:cubicBezTo>
                  <a:pt x="704907" y="1866246"/>
                  <a:pt x="732781" y="1880967"/>
                  <a:pt x="766917" y="1887794"/>
                </a:cubicBezTo>
                <a:cubicBezTo>
                  <a:pt x="776558" y="1889722"/>
                  <a:pt x="786581" y="1887794"/>
                  <a:pt x="796413" y="1887794"/>
                </a:cubicBezTo>
              </a:path>
            </a:pathLst>
          </a:custGeom>
          <a:ln>
            <a:solidFill>
              <a:srgbClr val="C00000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5" name="Freihandform: Form 64">
            <a:extLst>
              <a:ext uri="{FF2B5EF4-FFF2-40B4-BE49-F238E27FC236}">
                <a16:creationId xmlns:a16="http://schemas.microsoft.com/office/drawing/2014/main" id="{C71FEE46-0792-0B74-B2BE-379A67DF7058}"/>
              </a:ext>
            </a:extLst>
          </p:cNvPr>
          <p:cNvSpPr/>
          <p:nvPr/>
        </p:nvSpPr>
        <p:spPr>
          <a:xfrm>
            <a:off x="8419706" y="2300748"/>
            <a:ext cx="517817" cy="1047136"/>
          </a:xfrm>
          <a:custGeom>
            <a:avLst/>
            <a:gdLst>
              <a:gd name="connsiteX0" fmla="*/ 517817 w 517817"/>
              <a:gd name="connsiteY0" fmla="*/ 1047136 h 1047136"/>
              <a:gd name="connsiteX1" fmla="*/ 488320 w 517817"/>
              <a:gd name="connsiteY1" fmla="*/ 840658 h 1047136"/>
              <a:gd name="connsiteX2" fmla="*/ 444075 w 517817"/>
              <a:gd name="connsiteY2" fmla="*/ 707923 h 1047136"/>
              <a:gd name="connsiteX3" fmla="*/ 340836 w 517817"/>
              <a:gd name="connsiteY3" fmla="*/ 412955 h 1047136"/>
              <a:gd name="connsiteX4" fmla="*/ 281842 w 517817"/>
              <a:gd name="connsiteY4" fmla="*/ 324465 h 1047136"/>
              <a:gd name="connsiteX5" fmla="*/ 119610 w 517817"/>
              <a:gd name="connsiteY5" fmla="*/ 147484 h 1047136"/>
              <a:gd name="connsiteX6" fmla="*/ 31120 w 517817"/>
              <a:gd name="connsiteY6" fmla="*/ 73742 h 1047136"/>
              <a:gd name="connsiteX7" fmla="*/ 1623 w 517817"/>
              <a:gd name="connsiteY7" fmla="*/ 29497 h 1047136"/>
              <a:gd name="connsiteX8" fmla="*/ 1623 w 517817"/>
              <a:gd name="connsiteY8" fmla="*/ 0 h 10471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17817" h="1047136">
                <a:moveTo>
                  <a:pt x="517817" y="1047136"/>
                </a:moveTo>
                <a:cubicBezTo>
                  <a:pt x="507985" y="978310"/>
                  <a:pt x="503089" y="908596"/>
                  <a:pt x="488320" y="840658"/>
                </a:cubicBezTo>
                <a:cubicBezTo>
                  <a:pt x="478413" y="795084"/>
                  <a:pt x="458119" y="752396"/>
                  <a:pt x="444075" y="707923"/>
                </a:cubicBezTo>
                <a:cubicBezTo>
                  <a:pt x="424069" y="644573"/>
                  <a:pt x="378189" y="468983"/>
                  <a:pt x="340836" y="412955"/>
                </a:cubicBezTo>
                <a:lnTo>
                  <a:pt x="281842" y="324465"/>
                </a:lnTo>
                <a:cubicBezTo>
                  <a:pt x="234095" y="252845"/>
                  <a:pt x="206782" y="205599"/>
                  <a:pt x="119610" y="147484"/>
                </a:cubicBezTo>
                <a:cubicBezTo>
                  <a:pt x="76105" y="118481"/>
                  <a:pt x="66607" y="116326"/>
                  <a:pt x="31120" y="73742"/>
                </a:cubicBezTo>
                <a:cubicBezTo>
                  <a:pt x="19772" y="60125"/>
                  <a:pt x="8206" y="45955"/>
                  <a:pt x="1623" y="29497"/>
                </a:cubicBezTo>
                <a:cubicBezTo>
                  <a:pt x="-2029" y="20368"/>
                  <a:pt x="1623" y="9832"/>
                  <a:pt x="1623" y="0"/>
                </a:cubicBezTo>
              </a:path>
            </a:pathLst>
          </a:custGeom>
          <a:ln>
            <a:solidFill>
              <a:srgbClr val="C00000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6" name="Freihandform: Form 65">
            <a:extLst>
              <a:ext uri="{FF2B5EF4-FFF2-40B4-BE49-F238E27FC236}">
                <a16:creationId xmlns:a16="http://schemas.microsoft.com/office/drawing/2014/main" id="{9FE5533F-61A3-3DF6-AD80-53450197097C}"/>
              </a:ext>
            </a:extLst>
          </p:cNvPr>
          <p:cNvSpPr/>
          <p:nvPr/>
        </p:nvSpPr>
        <p:spPr>
          <a:xfrm>
            <a:off x="8863781" y="2079523"/>
            <a:ext cx="324464" cy="163572"/>
          </a:xfrm>
          <a:custGeom>
            <a:avLst/>
            <a:gdLst>
              <a:gd name="connsiteX0" fmla="*/ 0 w 324464"/>
              <a:gd name="connsiteY0" fmla="*/ 0 h 163572"/>
              <a:gd name="connsiteX1" fmla="*/ 117987 w 324464"/>
              <a:gd name="connsiteY1" fmla="*/ 73742 h 163572"/>
              <a:gd name="connsiteX2" fmla="*/ 221225 w 324464"/>
              <a:gd name="connsiteY2" fmla="*/ 132735 h 163572"/>
              <a:gd name="connsiteX3" fmla="*/ 324464 w 324464"/>
              <a:gd name="connsiteY3" fmla="*/ 162232 h 1635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4464" h="163572">
                <a:moveTo>
                  <a:pt x="0" y="0"/>
                </a:moveTo>
                <a:cubicBezTo>
                  <a:pt x="43061" y="25836"/>
                  <a:pt x="78261" y="45366"/>
                  <a:pt x="117987" y="73742"/>
                </a:cubicBezTo>
                <a:cubicBezTo>
                  <a:pt x="196113" y="129547"/>
                  <a:pt x="149426" y="108803"/>
                  <a:pt x="221225" y="132735"/>
                </a:cubicBezTo>
                <a:cubicBezTo>
                  <a:pt x="281833" y="173140"/>
                  <a:pt x="247745" y="162232"/>
                  <a:pt x="324464" y="162232"/>
                </a:cubicBezTo>
              </a:path>
            </a:pathLst>
          </a:custGeom>
          <a:ln>
            <a:solidFill>
              <a:srgbClr val="C00000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7" name="Freihandform: Form 66">
            <a:extLst>
              <a:ext uri="{FF2B5EF4-FFF2-40B4-BE49-F238E27FC236}">
                <a16:creationId xmlns:a16="http://schemas.microsoft.com/office/drawing/2014/main" id="{C44B04E6-9D02-BF8B-6743-CEAC3A7B07B1}"/>
              </a:ext>
            </a:extLst>
          </p:cNvPr>
          <p:cNvSpPr/>
          <p:nvPr/>
        </p:nvSpPr>
        <p:spPr>
          <a:xfrm>
            <a:off x="8952271" y="1371600"/>
            <a:ext cx="914400" cy="619432"/>
          </a:xfrm>
          <a:custGeom>
            <a:avLst/>
            <a:gdLst>
              <a:gd name="connsiteX0" fmla="*/ 914400 w 914400"/>
              <a:gd name="connsiteY0" fmla="*/ 619432 h 619432"/>
              <a:gd name="connsiteX1" fmla="*/ 796413 w 914400"/>
              <a:gd name="connsiteY1" fmla="*/ 398206 h 619432"/>
              <a:gd name="connsiteX2" fmla="*/ 619432 w 914400"/>
              <a:gd name="connsiteY2" fmla="*/ 250723 h 619432"/>
              <a:gd name="connsiteX3" fmla="*/ 486697 w 914400"/>
              <a:gd name="connsiteY3" fmla="*/ 206477 h 619432"/>
              <a:gd name="connsiteX4" fmla="*/ 383458 w 914400"/>
              <a:gd name="connsiteY4" fmla="*/ 162232 h 619432"/>
              <a:gd name="connsiteX5" fmla="*/ 235974 w 914400"/>
              <a:gd name="connsiteY5" fmla="*/ 132735 h 619432"/>
              <a:gd name="connsiteX6" fmla="*/ 132735 w 914400"/>
              <a:gd name="connsiteY6" fmla="*/ 103239 h 619432"/>
              <a:gd name="connsiteX7" fmla="*/ 88490 w 914400"/>
              <a:gd name="connsiteY7" fmla="*/ 58994 h 619432"/>
              <a:gd name="connsiteX8" fmla="*/ 0 w 914400"/>
              <a:gd name="connsiteY8" fmla="*/ 0 h 619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14400" h="619432">
                <a:moveTo>
                  <a:pt x="914400" y="619432"/>
                </a:moveTo>
                <a:cubicBezTo>
                  <a:pt x="876920" y="506992"/>
                  <a:pt x="887044" y="511495"/>
                  <a:pt x="796413" y="398206"/>
                </a:cubicBezTo>
                <a:cubicBezTo>
                  <a:pt x="766539" y="360864"/>
                  <a:pt x="671514" y="268084"/>
                  <a:pt x="619432" y="250723"/>
                </a:cubicBezTo>
                <a:cubicBezTo>
                  <a:pt x="575187" y="235974"/>
                  <a:pt x="530366" y="222853"/>
                  <a:pt x="486697" y="206477"/>
                </a:cubicBezTo>
                <a:cubicBezTo>
                  <a:pt x="451641" y="193331"/>
                  <a:pt x="419377" y="172796"/>
                  <a:pt x="383458" y="162232"/>
                </a:cubicBezTo>
                <a:cubicBezTo>
                  <a:pt x="335360" y="148086"/>
                  <a:pt x="283536" y="148589"/>
                  <a:pt x="235974" y="132735"/>
                </a:cubicBezTo>
                <a:cubicBezTo>
                  <a:pt x="172499" y="111577"/>
                  <a:pt x="206811" y="121757"/>
                  <a:pt x="132735" y="103239"/>
                </a:cubicBezTo>
                <a:cubicBezTo>
                  <a:pt x="117987" y="88491"/>
                  <a:pt x="104326" y="72568"/>
                  <a:pt x="88490" y="58994"/>
                </a:cubicBezTo>
                <a:cubicBezTo>
                  <a:pt x="41036" y="18318"/>
                  <a:pt x="42390" y="21194"/>
                  <a:pt x="0" y="0"/>
                </a:cubicBezTo>
              </a:path>
            </a:pathLst>
          </a:custGeom>
          <a:ln>
            <a:solidFill>
              <a:srgbClr val="C00000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8" name="Freihandform: Form 67">
            <a:extLst>
              <a:ext uri="{FF2B5EF4-FFF2-40B4-BE49-F238E27FC236}">
                <a16:creationId xmlns:a16="http://schemas.microsoft.com/office/drawing/2014/main" id="{C77F4C03-BD15-2206-6DA1-447FD130FED4}"/>
              </a:ext>
            </a:extLst>
          </p:cNvPr>
          <p:cNvSpPr/>
          <p:nvPr/>
        </p:nvSpPr>
        <p:spPr>
          <a:xfrm>
            <a:off x="9040761" y="678426"/>
            <a:ext cx="796413" cy="191729"/>
          </a:xfrm>
          <a:custGeom>
            <a:avLst/>
            <a:gdLst>
              <a:gd name="connsiteX0" fmla="*/ 0 w 796413"/>
              <a:gd name="connsiteY0" fmla="*/ 191729 h 191729"/>
              <a:gd name="connsiteX1" fmla="*/ 117987 w 796413"/>
              <a:gd name="connsiteY1" fmla="*/ 103239 h 191729"/>
              <a:gd name="connsiteX2" fmla="*/ 250723 w 796413"/>
              <a:gd name="connsiteY2" fmla="*/ 58993 h 191729"/>
              <a:gd name="connsiteX3" fmla="*/ 309716 w 796413"/>
              <a:gd name="connsiteY3" fmla="*/ 29497 h 191729"/>
              <a:gd name="connsiteX4" fmla="*/ 412955 w 796413"/>
              <a:gd name="connsiteY4" fmla="*/ 0 h 191729"/>
              <a:gd name="connsiteX5" fmla="*/ 545691 w 796413"/>
              <a:gd name="connsiteY5" fmla="*/ 14748 h 191729"/>
              <a:gd name="connsiteX6" fmla="*/ 604684 w 796413"/>
              <a:gd name="connsiteY6" fmla="*/ 58993 h 191729"/>
              <a:gd name="connsiteX7" fmla="*/ 663678 w 796413"/>
              <a:gd name="connsiteY7" fmla="*/ 88490 h 191729"/>
              <a:gd name="connsiteX8" fmla="*/ 707923 w 796413"/>
              <a:gd name="connsiteY8" fmla="*/ 117987 h 191729"/>
              <a:gd name="connsiteX9" fmla="*/ 796413 w 796413"/>
              <a:gd name="connsiteY9" fmla="*/ 117987 h 1917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96413" h="191729">
                <a:moveTo>
                  <a:pt x="0" y="191729"/>
                </a:moveTo>
                <a:cubicBezTo>
                  <a:pt x="6008" y="186923"/>
                  <a:pt x="93484" y="113449"/>
                  <a:pt x="117987" y="103239"/>
                </a:cubicBezTo>
                <a:cubicBezTo>
                  <a:pt x="161038" y="85301"/>
                  <a:pt x="209008" y="79850"/>
                  <a:pt x="250723" y="58993"/>
                </a:cubicBezTo>
                <a:cubicBezTo>
                  <a:pt x="270387" y="49161"/>
                  <a:pt x="289508" y="38157"/>
                  <a:pt x="309716" y="29497"/>
                </a:cubicBezTo>
                <a:cubicBezTo>
                  <a:pt x="339342" y="16800"/>
                  <a:pt x="383013" y="7485"/>
                  <a:pt x="412955" y="0"/>
                </a:cubicBezTo>
                <a:cubicBezTo>
                  <a:pt x="457200" y="4916"/>
                  <a:pt x="503142" y="1656"/>
                  <a:pt x="545691" y="14748"/>
                </a:cubicBezTo>
                <a:cubicBezTo>
                  <a:pt x="569185" y="21977"/>
                  <a:pt x="583840" y="45965"/>
                  <a:pt x="604684" y="58993"/>
                </a:cubicBezTo>
                <a:cubicBezTo>
                  <a:pt x="623328" y="70645"/>
                  <a:pt x="644589" y="77582"/>
                  <a:pt x="663678" y="88490"/>
                </a:cubicBezTo>
                <a:cubicBezTo>
                  <a:pt x="679068" y="97284"/>
                  <a:pt x="690620" y="114142"/>
                  <a:pt x="707923" y="117987"/>
                </a:cubicBezTo>
                <a:cubicBezTo>
                  <a:pt x="736717" y="124386"/>
                  <a:pt x="766916" y="117987"/>
                  <a:pt x="796413" y="117987"/>
                </a:cubicBezTo>
              </a:path>
            </a:pathLst>
          </a:custGeom>
          <a:ln>
            <a:solidFill>
              <a:srgbClr val="C00000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9" name="Bogen 68">
            <a:extLst>
              <a:ext uri="{FF2B5EF4-FFF2-40B4-BE49-F238E27FC236}">
                <a16:creationId xmlns:a16="http://schemas.microsoft.com/office/drawing/2014/main" id="{5A08BA8A-F7E2-8B45-116E-63923E5F2F9B}"/>
              </a:ext>
            </a:extLst>
          </p:cNvPr>
          <p:cNvSpPr/>
          <p:nvPr/>
        </p:nvSpPr>
        <p:spPr>
          <a:xfrm>
            <a:off x="-20004" y="5549326"/>
            <a:ext cx="983906" cy="1297858"/>
          </a:xfrm>
          <a:prstGeom prst="arc">
            <a:avLst>
              <a:gd name="adj1" fmla="val 16332782"/>
              <a:gd name="adj2" fmla="val 0"/>
            </a:avLst>
          </a:prstGeom>
          <a:solidFill>
            <a:schemeClr val="bg2">
              <a:lumMod val="75000"/>
            </a:schemeClr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71" name="Grafik 70" descr="Gebäude mit einfarbiger Füllung">
            <a:extLst>
              <a:ext uri="{FF2B5EF4-FFF2-40B4-BE49-F238E27FC236}">
                <a16:creationId xmlns:a16="http://schemas.microsoft.com/office/drawing/2014/main" id="{BCA7FA37-3D47-4C88-6107-0C6D5BD62AC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295962" y="461304"/>
            <a:ext cx="770185" cy="770185"/>
          </a:xfrm>
          <a:prstGeom prst="rect">
            <a:avLst/>
          </a:prstGeom>
        </p:spPr>
      </p:pic>
      <p:pic>
        <p:nvPicPr>
          <p:cNvPr id="73" name="Grafik 72" descr="Markierung mit einfarbiger Füllung">
            <a:extLst>
              <a:ext uri="{FF2B5EF4-FFF2-40B4-BE49-F238E27FC236}">
                <a16:creationId xmlns:a16="http://schemas.microsoft.com/office/drawing/2014/main" id="{8FE375FD-BC49-A13B-A8CA-7F33EC26A3F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72846" y="5274859"/>
            <a:ext cx="914400" cy="914400"/>
          </a:xfrm>
          <a:prstGeom prst="rect">
            <a:avLst/>
          </a:prstGeom>
        </p:spPr>
      </p:pic>
      <p:sp>
        <p:nvSpPr>
          <p:cNvPr id="26" name="Rechteck: abgerundete Ecken 25">
            <a:extLst>
              <a:ext uri="{FF2B5EF4-FFF2-40B4-BE49-F238E27FC236}">
                <a16:creationId xmlns:a16="http://schemas.microsoft.com/office/drawing/2014/main" id="{287D6AAB-6A61-A09D-C419-3E29C48928C4}"/>
              </a:ext>
            </a:extLst>
          </p:cNvPr>
          <p:cNvSpPr/>
          <p:nvPr/>
        </p:nvSpPr>
        <p:spPr>
          <a:xfrm>
            <a:off x="615247" y="4564183"/>
            <a:ext cx="1725562" cy="478700"/>
          </a:xfrm>
          <a:prstGeom prst="roundRect">
            <a:avLst/>
          </a:prstGeom>
          <a:solidFill>
            <a:schemeClr val="bg2"/>
          </a:solidFill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Projekt</a:t>
            </a:r>
          </a:p>
        </p:txBody>
      </p:sp>
      <p:sp>
        <p:nvSpPr>
          <p:cNvPr id="30" name="Rechteck: abgerundete Ecken 29">
            <a:extLst>
              <a:ext uri="{FF2B5EF4-FFF2-40B4-BE49-F238E27FC236}">
                <a16:creationId xmlns:a16="http://schemas.microsoft.com/office/drawing/2014/main" id="{0608EE4D-04A2-E3D9-8B03-0852683E172D}"/>
              </a:ext>
            </a:extLst>
          </p:cNvPr>
          <p:cNvSpPr/>
          <p:nvPr/>
        </p:nvSpPr>
        <p:spPr>
          <a:xfrm rot="10800000" flipV="1">
            <a:off x="2239506" y="3785684"/>
            <a:ext cx="1784868" cy="478700"/>
          </a:xfrm>
          <a:prstGeom prst="roundRect">
            <a:avLst/>
          </a:prstGeom>
          <a:solidFill>
            <a:schemeClr val="bg2"/>
          </a:solidFill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Maßnahme </a:t>
            </a:r>
          </a:p>
        </p:txBody>
      </p:sp>
      <p:sp>
        <p:nvSpPr>
          <p:cNvPr id="31" name="Rechteck: abgerundete Ecken 30">
            <a:extLst>
              <a:ext uri="{FF2B5EF4-FFF2-40B4-BE49-F238E27FC236}">
                <a16:creationId xmlns:a16="http://schemas.microsoft.com/office/drawing/2014/main" id="{314FBA11-71C3-A4F7-D853-2A605983504C}"/>
              </a:ext>
            </a:extLst>
          </p:cNvPr>
          <p:cNvSpPr/>
          <p:nvPr/>
        </p:nvSpPr>
        <p:spPr>
          <a:xfrm>
            <a:off x="1539241" y="2685506"/>
            <a:ext cx="1725562" cy="478700"/>
          </a:xfrm>
          <a:prstGeom prst="roundRect">
            <a:avLst/>
          </a:prstGeom>
          <a:solidFill>
            <a:schemeClr val="bg2"/>
          </a:solidFill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Projekt</a:t>
            </a:r>
          </a:p>
        </p:txBody>
      </p:sp>
      <p:sp>
        <p:nvSpPr>
          <p:cNvPr id="34" name="Rechteck: abgerundete Ecken 33">
            <a:extLst>
              <a:ext uri="{FF2B5EF4-FFF2-40B4-BE49-F238E27FC236}">
                <a16:creationId xmlns:a16="http://schemas.microsoft.com/office/drawing/2014/main" id="{A0DDE92A-E1D8-24C9-48C2-9ED3370BAE0C}"/>
              </a:ext>
            </a:extLst>
          </p:cNvPr>
          <p:cNvSpPr/>
          <p:nvPr/>
        </p:nvSpPr>
        <p:spPr>
          <a:xfrm>
            <a:off x="5021824" y="5374943"/>
            <a:ext cx="1725562" cy="478700"/>
          </a:xfrm>
          <a:prstGeom prst="roundRect">
            <a:avLst/>
          </a:prstGeom>
          <a:solidFill>
            <a:schemeClr val="bg2"/>
          </a:solidFill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Projekt</a:t>
            </a:r>
          </a:p>
        </p:txBody>
      </p:sp>
      <p:sp>
        <p:nvSpPr>
          <p:cNvPr id="36" name="Rechteck: abgerundete Ecken 35">
            <a:extLst>
              <a:ext uri="{FF2B5EF4-FFF2-40B4-BE49-F238E27FC236}">
                <a16:creationId xmlns:a16="http://schemas.microsoft.com/office/drawing/2014/main" id="{0D0625E6-8EAC-541E-AB45-F31EB25A80B9}"/>
              </a:ext>
            </a:extLst>
          </p:cNvPr>
          <p:cNvSpPr/>
          <p:nvPr/>
        </p:nvSpPr>
        <p:spPr>
          <a:xfrm>
            <a:off x="5587179" y="4180836"/>
            <a:ext cx="1725562" cy="478700"/>
          </a:xfrm>
          <a:prstGeom prst="roundRect">
            <a:avLst/>
          </a:prstGeom>
          <a:solidFill>
            <a:schemeClr val="bg2"/>
          </a:solidFill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Maßnahme</a:t>
            </a:r>
          </a:p>
        </p:txBody>
      </p:sp>
      <p:sp>
        <p:nvSpPr>
          <p:cNvPr id="37" name="Rechteck: abgerundete Ecken 36">
            <a:extLst>
              <a:ext uri="{FF2B5EF4-FFF2-40B4-BE49-F238E27FC236}">
                <a16:creationId xmlns:a16="http://schemas.microsoft.com/office/drawing/2014/main" id="{335882B6-EEFB-D4CD-E70B-560A66A39664}"/>
              </a:ext>
            </a:extLst>
          </p:cNvPr>
          <p:cNvSpPr/>
          <p:nvPr/>
        </p:nvSpPr>
        <p:spPr>
          <a:xfrm>
            <a:off x="3422389" y="4295824"/>
            <a:ext cx="1725562" cy="478700"/>
          </a:xfrm>
          <a:prstGeom prst="roundRect">
            <a:avLst/>
          </a:prstGeom>
          <a:solidFill>
            <a:schemeClr val="bg2"/>
          </a:solidFill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Projekt</a:t>
            </a:r>
          </a:p>
        </p:txBody>
      </p:sp>
      <p:sp>
        <p:nvSpPr>
          <p:cNvPr id="38" name="Rechteck: abgerundete Ecken 37">
            <a:extLst>
              <a:ext uri="{FF2B5EF4-FFF2-40B4-BE49-F238E27FC236}">
                <a16:creationId xmlns:a16="http://schemas.microsoft.com/office/drawing/2014/main" id="{9149DE07-B454-3239-A246-A4AC6799F935}"/>
              </a:ext>
            </a:extLst>
          </p:cNvPr>
          <p:cNvSpPr/>
          <p:nvPr/>
        </p:nvSpPr>
        <p:spPr>
          <a:xfrm>
            <a:off x="7344019" y="3355290"/>
            <a:ext cx="1725562" cy="478700"/>
          </a:xfrm>
          <a:prstGeom prst="roundRect">
            <a:avLst/>
          </a:prstGeom>
          <a:solidFill>
            <a:schemeClr val="bg2"/>
          </a:solidFill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Projekt</a:t>
            </a:r>
          </a:p>
        </p:txBody>
      </p:sp>
      <p:sp>
        <p:nvSpPr>
          <p:cNvPr id="39" name="Rechteck: abgerundete Ecken 38">
            <a:extLst>
              <a:ext uri="{FF2B5EF4-FFF2-40B4-BE49-F238E27FC236}">
                <a16:creationId xmlns:a16="http://schemas.microsoft.com/office/drawing/2014/main" id="{B2D0B285-28F2-F500-3CB1-56D0459803EC}"/>
              </a:ext>
            </a:extLst>
          </p:cNvPr>
          <p:cNvSpPr/>
          <p:nvPr/>
        </p:nvSpPr>
        <p:spPr>
          <a:xfrm>
            <a:off x="3676950" y="2242786"/>
            <a:ext cx="1725562" cy="478700"/>
          </a:xfrm>
          <a:prstGeom prst="roundRect">
            <a:avLst/>
          </a:prstGeom>
          <a:solidFill>
            <a:schemeClr val="bg2"/>
          </a:solidFill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Maßnahme</a:t>
            </a:r>
          </a:p>
        </p:txBody>
      </p:sp>
      <p:sp>
        <p:nvSpPr>
          <p:cNvPr id="40" name="Rechteck: abgerundete Ecken 39">
            <a:extLst>
              <a:ext uri="{FF2B5EF4-FFF2-40B4-BE49-F238E27FC236}">
                <a16:creationId xmlns:a16="http://schemas.microsoft.com/office/drawing/2014/main" id="{7E011CDE-47A3-3058-381B-B3C3BFD998D2}"/>
              </a:ext>
            </a:extLst>
          </p:cNvPr>
          <p:cNvSpPr/>
          <p:nvPr/>
        </p:nvSpPr>
        <p:spPr>
          <a:xfrm>
            <a:off x="5233219" y="1242696"/>
            <a:ext cx="1725562" cy="478700"/>
          </a:xfrm>
          <a:prstGeom prst="roundRect">
            <a:avLst/>
          </a:prstGeom>
          <a:solidFill>
            <a:schemeClr val="bg2"/>
          </a:solidFill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Projekt</a:t>
            </a:r>
          </a:p>
        </p:txBody>
      </p:sp>
      <p:sp>
        <p:nvSpPr>
          <p:cNvPr id="41" name="Rechteck: abgerundete Ecken 40">
            <a:extLst>
              <a:ext uri="{FF2B5EF4-FFF2-40B4-BE49-F238E27FC236}">
                <a16:creationId xmlns:a16="http://schemas.microsoft.com/office/drawing/2014/main" id="{3CB52F0C-AB1C-3B8D-84DF-0B1ED414C0FB}"/>
              </a:ext>
            </a:extLst>
          </p:cNvPr>
          <p:cNvSpPr/>
          <p:nvPr/>
        </p:nvSpPr>
        <p:spPr>
          <a:xfrm>
            <a:off x="9183328" y="1996882"/>
            <a:ext cx="1725562" cy="478700"/>
          </a:xfrm>
          <a:prstGeom prst="roundRect">
            <a:avLst/>
          </a:prstGeom>
          <a:solidFill>
            <a:schemeClr val="bg2"/>
          </a:solidFill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Maßnahme</a:t>
            </a:r>
          </a:p>
        </p:txBody>
      </p:sp>
      <p:sp>
        <p:nvSpPr>
          <p:cNvPr id="56" name="Rechteck: abgerundete Ecken 55">
            <a:extLst>
              <a:ext uri="{FF2B5EF4-FFF2-40B4-BE49-F238E27FC236}">
                <a16:creationId xmlns:a16="http://schemas.microsoft.com/office/drawing/2014/main" id="{9FBA8D26-7C3E-62A1-3242-DDA6D7968124}"/>
              </a:ext>
            </a:extLst>
          </p:cNvPr>
          <p:cNvSpPr/>
          <p:nvPr/>
        </p:nvSpPr>
        <p:spPr>
          <a:xfrm>
            <a:off x="7113298" y="1841303"/>
            <a:ext cx="1725562" cy="478700"/>
          </a:xfrm>
          <a:prstGeom prst="roundRect">
            <a:avLst/>
          </a:prstGeom>
          <a:solidFill>
            <a:schemeClr val="bg2"/>
          </a:solidFill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Projekt</a:t>
            </a:r>
          </a:p>
        </p:txBody>
      </p:sp>
      <p:sp>
        <p:nvSpPr>
          <p:cNvPr id="57" name="Rechteck: abgerundete Ecken 56">
            <a:extLst>
              <a:ext uri="{FF2B5EF4-FFF2-40B4-BE49-F238E27FC236}">
                <a16:creationId xmlns:a16="http://schemas.microsoft.com/office/drawing/2014/main" id="{253D18AF-C4EE-E320-2E43-A338EF921DAC}"/>
              </a:ext>
            </a:extLst>
          </p:cNvPr>
          <p:cNvSpPr/>
          <p:nvPr/>
        </p:nvSpPr>
        <p:spPr>
          <a:xfrm>
            <a:off x="8009047" y="879403"/>
            <a:ext cx="1725562" cy="478700"/>
          </a:xfrm>
          <a:prstGeom prst="roundRect">
            <a:avLst/>
          </a:prstGeom>
          <a:solidFill>
            <a:schemeClr val="bg2"/>
          </a:solidFill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Projekt</a:t>
            </a:r>
          </a:p>
        </p:txBody>
      </p:sp>
    </p:spTree>
    <p:extLst>
      <p:ext uri="{BB962C8B-B14F-4D97-AF65-F5344CB8AC3E}">
        <p14:creationId xmlns:p14="http://schemas.microsoft.com/office/powerpoint/2010/main" val="30770070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57abaa7-4950-4675-a04b-60358cb0ad0c">
      <Terms xmlns="http://schemas.microsoft.com/office/infopath/2007/PartnerControls"/>
    </lcf76f155ced4ddcb4097134ff3c332f>
    <MediaLengthInSeconds xmlns="b57abaa7-4950-4675-a04b-60358cb0ad0c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085EBA47C13F94996CA303FB88D40E0" ma:contentTypeVersion="11" ma:contentTypeDescription="Ein neues Dokument erstellen." ma:contentTypeScope="" ma:versionID="104fcbfed02af4047180e2e3afd66e6c">
  <xsd:schema xmlns:xsd="http://www.w3.org/2001/XMLSchema" xmlns:xs="http://www.w3.org/2001/XMLSchema" xmlns:p="http://schemas.microsoft.com/office/2006/metadata/properties" xmlns:ns2="b57abaa7-4950-4675-a04b-60358cb0ad0c" targetNamespace="http://schemas.microsoft.com/office/2006/metadata/properties" ma:root="true" ma:fieldsID="18419d73c1d729594fc8061921d40c74" ns2:_="">
    <xsd:import namespace="b57abaa7-4950-4675-a04b-60358cb0ad0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lcf76f155ced4ddcb4097134ff3c332f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7abaa7-4950-4675-a04b-60358cb0ad0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Bildmarkierungen" ma:readOnly="false" ma:fieldId="{5cf76f15-5ced-4ddc-b409-7134ff3c332f}" ma:taxonomyMulti="true" ma:sspId="b5ae15d5-de7d-4613-9927-133f42188ae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1AE8904-94FB-44D0-8888-FFB88465E67F}">
  <ds:schemaRefs>
    <ds:schemaRef ds:uri="http://schemas.microsoft.com/office/2006/metadata/properties"/>
    <ds:schemaRef ds:uri="http://schemas.microsoft.com/office/infopath/2007/PartnerControls"/>
    <ds:schemaRef ds:uri="b57abaa7-4950-4675-a04b-60358cb0ad0c"/>
  </ds:schemaRefs>
</ds:datastoreItem>
</file>

<file path=customXml/itemProps2.xml><?xml version="1.0" encoding="utf-8"?>
<ds:datastoreItem xmlns:ds="http://schemas.openxmlformats.org/officeDocument/2006/customXml" ds:itemID="{1C3A7B37-D291-465A-891D-704CF9C346E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3029285-80D2-420A-ABC9-03F63323C2B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57abaa7-4950-4675-a04b-60358cb0ad0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</Words>
  <Application>Microsoft Office PowerPoint</Application>
  <PresentationFormat>Breitbild</PresentationFormat>
  <Paragraphs>26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Katharina Kerscher</dc:creator>
  <cp:lastModifiedBy>Katharina Kerscher</cp:lastModifiedBy>
  <cp:revision>4</cp:revision>
  <dcterms:created xsi:type="dcterms:W3CDTF">2022-08-22T07:40:13Z</dcterms:created>
  <dcterms:modified xsi:type="dcterms:W3CDTF">2023-09-01T05:50:27Z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0x0101004085EBA47C13F94996CA303FB88D40E0</vt:lpwstr>
  </property>
  <property fmtid="{D5CDD505-2E9C-101B-9397-08002B2CF9AE}" pid="3" name="Order">
    <vt:r8>122400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TriggerFlowInfo">
    <vt:lpwstr/>
  </property>
  <property fmtid="{D5CDD505-2E9C-101B-9397-08002B2CF9AE}" pid="7" name="_SourceUrl">
    <vt:lpwstr/>
  </property>
  <property fmtid="{D5CDD505-2E9C-101B-9397-08002B2CF9AE}" pid="8" name="_SharedFileIndex">
    <vt:lpwstr/>
  </property>
  <property fmtid="{D5CDD505-2E9C-101B-9397-08002B2CF9AE}" pid="9" name="ComplianceAssetId">
    <vt:lpwstr/>
  </property>
  <property fmtid="{D5CDD505-2E9C-101B-9397-08002B2CF9AE}" pid="10" name="TemplateUrl">
    <vt:lpwstr/>
  </property>
  <property fmtid="{D5CDD505-2E9C-101B-9397-08002B2CF9AE}" pid="11" name="_ExtendedDescription">
    <vt:lpwstr/>
  </property>
  <property fmtid="{D5CDD505-2E9C-101B-9397-08002B2CF9AE}" pid="12" name="MediaServiceImageTags">
    <vt:lpwstr/>
  </property>
</Properties>
</file>