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3E3E55-75FB-5232-09D0-52CDD2604BE0}" name="Katharina Kerscher" initials="KK" userId="S::katharina.kerscher@digital-lotsen.de::4f39a5e1-46c3-4d9f-bf02-b98da441c0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94FB1-86F5-4B9B-ACFE-09DA51AD96A4}" v="12" dt="2022-10-28T07:15:13.962"/>
    <p1510:client id="{F01047D0-BDF5-44D3-8C1B-044A88F95E47}" v="1" dt="2023-01-13T08:51:35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60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71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636B4D3-6F47-0E88-1D32-F5F77CE44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551" y="2484783"/>
            <a:ext cx="4579952" cy="36728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911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40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90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3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87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81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A03-A47D-48ED-8899-083780C21681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0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igital-Lotsen@ssg-sachsen.de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endParaRPr lang="de-DE" dirty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477D-F0FD-4A07-80C3-F83E5BEE9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7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40F2CDE-A24F-6F08-3259-9AA65B1624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850"/>
          <a:stretch/>
        </p:blipFill>
        <p:spPr>
          <a:xfrm>
            <a:off x="942474" y="0"/>
            <a:ext cx="7121525" cy="685800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A74700-435A-DC5C-71FD-37041BB83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442" y="3176336"/>
            <a:ext cx="5033210" cy="3461336"/>
          </a:xfrm>
        </p:spPr>
        <p:txBody>
          <a:bodyPr>
            <a:normAutofit/>
          </a:bodyPr>
          <a:lstStyle/>
          <a:p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91D14B-753C-344F-84AC-72DE0EEAD8D3}"/>
              </a:ext>
            </a:extLst>
          </p:cNvPr>
          <p:cNvSpPr txBox="1"/>
          <p:nvPr/>
        </p:nvSpPr>
        <p:spPr>
          <a:xfrm>
            <a:off x="5350042" y="2021306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 Mustermann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BD4CA4-F72A-C97F-BAA8-71DAF6C7620B}"/>
              </a:ext>
            </a:extLst>
          </p:cNvPr>
          <p:cNvSpPr txBox="1"/>
          <p:nvPr/>
        </p:nvSpPr>
        <p:spPr>
          <a:xfrm>
            <a:off x="5350042" y="2500621"/>
            <a:ext cx="21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Maria Musterfrau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5FB931E-68A0-02BD-EF34-DD11416C6629}"/>
              </a:ext>
            </a:extLst>
          </p:cNvPr>
          <p:cNvSpPr txBox="1"/>
          <p:nvPr/>
        </p:nvSpPr>
        <p:spPr>
          <a:xfrm>
            <a:off x="477252" y="6464969"/>
            <a:ext cx="2791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D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igital-Lotsen@ssg-sachsen.de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3690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40F2CDE-A24F-6F08-3259-9AA65B1624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850"/>
          <a:stretch/>
        </p:blipFill>
        <p:spPr>
          <a:xfrm>
            <a:off x="942474" y="0"/>
            <a:ext cx="7121525" cy="685800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A74700-435A-DC5C-71FD-37041BB83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442" y="3176336"/>
            <a:ext cx="5033210" cy="3461336"/>
          </a:xfrm>
        </p:spPr>
        <p:txBody>
          <a:bodyPr>
            <a:normAutofit/>
          </a:bodyPr>
          <a:lstStyle/>
          <a:p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91D14B-753C-344F-84AC-72DE0EEAD8D3}"/>
              </a:ext>
            </a:extLst>
          </p:cNvPr>
          <p:cNvSpPr txBox="1"/>
          <p:nvPr/>
        </p:nvSpPr>
        <p:spPr>
          <a:xfrm>
            <a:off x="5350042" y="2001253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 Mustermann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BD4CA4-F72A-C97F-BAA8-71DAF6C7620B}"/>
              </a:ext>
            </a:extLst>
          </p:cNvPr>
          <p:cNvSpPr txBox="1"/>
          <p:nvPr/>
        </p:nvSpPr>
        <p:spPr>
          <a:xfrm>
            <a:off x="5350042" y="2508642"/>
            <a:ext cx="21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Maria Musterfrau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200647-DEA7-4000-1C15-972DC3893E84}"/>
              </a:ext>
            </a:extLst>
          </p:cNvPr>
          <p:cNvSpPr txBox="1"/>
          <p:nvPr/>
        </p:nvSpPr>
        <p:spPr>
          <a:xfrm>
            <a:off x="477252" y="6464969"/>
            <a:ext cx="2791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D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igital-Lotsen@ssg-sachsen.de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8003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40F2CDE-A24F-6F08-3259-9AA65B1624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850"/>
          <a:stretch/>
        </p:blipFill>
        <p:spPr>
          <a:xfrm>
            <a:off x="942474" y="0"/>
            <a:ext cx="7121525" cy="685800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A74700-435A-DC5C-71FD-37041BB83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442" y="3176336"/>
            <a:ext cx="5033210" cy="3461336"/>
          </a:xfrm>
        </p:spPr>
        <p:txBody>
          <a:bodyPr>
            <a:normAutofit/>
          </a:bodyPr>
          <a:lstStyle/>
          <a:p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91D14B-753C-344F-84AC-72DE0EEAD8D3}"/>
              </a:ext>
            </a:extLst>
          </p:cNvPr>
          <p:cNvSpPr txBox="1"/>
          <p:nvPr/>
        </p:nvSpPr>
        <p:spPr>
          <a:xfrm>
            <a:off x="5350042" y="1997243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 Mustermann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BD4CA4-F72A-C97F-BAA8-71DAF6C7620B}"/>
              </a:ext>
            </a:extLst>
          </p:cNvPr>
          <p:cNvSpPr txBox="1"/>
          <p:nvPr/>
        </p:nvSpPr>
        <p:spPr>
          <a:xfrm>
            <a:off x="5350042" y="2512653"/>
            <a:ext cx="21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Maria Musterfrau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DBE946-F90C-31D9-0953-2740A9BEC3F4}"/>
              </a:ext>
            </a:extLst>
          </p:cNvPr>
          <p:cNvSpPr txBox="1"/>
          <p:nvPr/>
        </p:nvSpPr>
        <p:spPr>
          <a:xfrm>
            <a:off x="477252" y="6464969"/>
            <a:ext cx="2791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D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igital-Lotsen@ssg-sachsen.de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16216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40F2CDE-A24F-6F08-3259-9AA65B1624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850"/>
          <a:stretch/>
        </p:blipFill>
        <p:spPr>
          <a:xfrm>
            <a:off x="942474" y="0"/>
            <a:ext cx="7121525" cy="685800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A74700-435A-DC5C-71FD-37041BB83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442" y="3176336"/>
            <a:ext cx="5033210" cy="3461336"/>
          </a:xfrm>
        </p:spPr>
        <p:txBody>
          <a:bodyPr>
            <a:normAutofit/>
          </a:bodyPr>
          <a:lstStyle/>
          <a:p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91D14B-753C-344F-84AC-72DE0EEAD8D3}"/>
              </a:ext>
            </a:extLst>
          </p:cNvPr>
          <p:cNvSpPr txBox="1"/>
          <p:nvPr/>
        </p:nvSpPr>
        <p:spPr>
          <a:xfrm>
            <a:off x="5350042" y="1997243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 Mustermann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BD4CA4-F72A-C97F-BAA8-71DAF6C7620B}"/>
              </a:ext>
            </a:extLst>
          </p:cNvPr>
          <p:cNvSpPr txBox="1"/>
          <p:nvPr/>
        </p:nvSpPr>
        <p:spPr>
          <a:xfrm>
            <a:off x="5350042" y="2512653"/>
            <a:ext cx="21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Maria Musterfrau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13892F-CA7F-6487-D122-1B5A12F4981E}"/>
              </a:ext>
            </a:extLst>
          </p:cNvPr>
          <p:cNvSpPr txBox="1"/>
          <p:nvPr/>
        </p:nvSpPr>
        <p:spPr>
          <a:xfrm>
            <a:off x="477252" y="6464969"/>
            <a:ext cx="2791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D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igital-Lotsen@ssg-sachsen.de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2814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40F2CDE-A24F-6F08-3259-9AA65B1624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850"/>
          <a:stretch/>
        </p:blipFill>
        <p:spPr>
          <a:xfrm>
            <a:off x="942474" y="0"/>
            <a:ext cx="7121525" cy="685800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A74700-435A-DC5C-71FD-37041BB83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442" y="3176336"/>
            <a:ext cx="5033210" cy="3461336"/>
          </a:xfrm>
        </p:spPr>
        <p:txBody>
          <a:bodyPr>
            <a:normAutofit/>
          </a:bodyPr>
          <a:lstStyle/>
          <a:p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91D14B-753C-344F-84AC-72DE0EEAD8D3}"/>
              </a:ext>
            </a:extLst>
          </p:cNvPr>
          <p:cNvSpPr txBox="1"/>
          <p:nvPr/>
        </p:nvSpPr>
        <p:spPr>
          <a:xfrm>
            <a:off x="5350042" y="1997243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 Mustermann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BD4CA4-F72A-C97F-BAA8-71DAF6C7620B}"/>
              </a:ext>
            </a:extLst>
          </p:cNvPr>
          <p:cNvSpPr txBox="1"/>
          <p:nvPr/>
        </p:nvSpPr>
        <p:spPr>
          <a:xfrm>
            <a:off x="5350042" y="2512653"/>
            <a:ext cx="21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Maria Musterfrau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6BA9C2-966C-78D9-487A-DA4F2F8E665C}"/>
              </a:ext>
            </a:extLst>
          </p:cNvPr>
          <p:cNvSpPr txBox="1"/>
          <p:nvPr/>
        </p:nvSpPr>
        <p:spPr>
          <a:xfrm>
            <a:off x="477252" y="6464969"/>
            <a:ext cx="2791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D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igital-Lotsen@ssg-sachsen.de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9367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40F2CDE-A24F-6F08-3259-9AA65B1624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850"/>
          <a:stretch/>
        </p:blipFill>
        <p:spPr>
          <a:xfrm>
            <a:off x="942474" y="0"/>
            <a:ext cx="7121525" cy="685800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A74700-435A-DC5C-71FD-37041BB83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442" y="3176336"/>
            <a:ext cx="5033210" cy="3461336"/>
          </a:xfrm>
        </p:spPr>
        <p:txBody>
          <a:bodyPr>
            <a:normAutofit/>
          </a:bodyPr>
          <a:lstStyle/>
          <a:p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91D14B-753C-344F-84AC-72DE0EEAD8D3}"/>
              </a:ext>
            </a:extLst>
          </p:cNvPr>
          <p:cNvSpPr txBox="1"/>
          <p:nvPr/>
        </p:nvSpPr>
        <p:spPr>
          <a:xfrm>
            <a:off x="5350042" y="1997243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 Mustermann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BD4CA4-F72A-C97F-BAA8-71DAF6C7620B}"/>
              </a:ext>
            </a:extLst>
          </p:cNvPr>
          <p:cNvSpPr txBox="1"/>
          <p:nvPr/>
        </p:nvSpPr>
        <p:spPr>
          <a:xfrm>
            <a:off x="5350042" y="2512653"/>
            <a:ext cx="21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Maria Musterfrau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BEFC3A-8FC9-2A5A-8E8D-A3D169014F67}"/>
              </a:ext>
            </a:extLst>
          </p:cNvPr>
          <p:cNvSpPr txBox="1"/>
          <p:nvPr/>
        </p:nvSpPr>
        <p:spPr>
          <a:xfrm>
            <a:off x="477252" y="6464969"/>
            <a:ext cx="2791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D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igital-Lotsen@ssg-sachsen.de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8653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baa7-4950-4675-a04b-60358cb0ad0c">
      <Terms xmlns="http://schemas.microsoft.com/office/infopath/2007/PartnerControls"/>
    </lcf76f155ced4ddcb4097134ff3c332f>
    <MediaLengthInSeconds xmlns="b57abaa7-4950-4675-a04b-60358cb0ad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85EBA47C13F94996CA303FB88D40E0" ma:contentTypeVersion="11" ma:contentTypeDescription="Ein neues Dokument erstellen." ma:contentTypeScope="" ma:versionID="104fcbfed02af4047180e2e3afd66e6c">
  <xsd:schema xmlns:xsd="http://www.w3.org/2001/XMLSchema" xmlns:xs="http://www.w3.org/2001/XMLSchema" xmlns:p="http://schemas.microsoft.com/office/2006/metadata/properties" xmlns:ns2="b57abaa7-4950-4675-a04b-60358cb0ad0c" targetNamespace="http://schemas.microsoft.com/office/2006/metadata/properties" ma:root="true" ma:fieldsID="18419d73c1d729594fc8061921d40c74" ns2:_="">
    <xsd:import namespace="b57abaa7-4950-4675-a04b-60358cb0ad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baa7-4950-4675-a04b-60358cb0ad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b5ae15d5-de7d-4613-9927-133f42188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9ED0C5-8294-4A60-B5AA-D61EC200B783}">
  <ds:schemaRefs>
    <ds:schemaRef ds:uri="http://schemas.microsoft.com/office/2006/metadata/properties"/>
    <ds:schemaRef ds:uri="http://schemas.microsoft.com/office/infopath/2007/PartnerControls"/>
    <ds:schemaRef ds:uri="b57abaa7-4950-4675-a04b-60358cb0ad0c"/>
  </ds:schemaRefs>
</ds:datastoreItem>
</file>

<file path=customXml/itemProps2.xml><?xml version="1.0" encoding="utf-8"?>
<ds:datastoreItem xmlns:ds="http://schemas.openxmlformats.org/officeDocument/2006/customXml" ds:itemID="{27A8C37C-14CF-4DE5-B28A-B11C472C7D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AE46B-24FB-4494-A786-73CAF6574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abaa7-4950-4675-a04b-60358cb0ad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</Words>
  <Application>Microsoft Office PowerPoint</Application>
  <PresentationFormat>Bildschirmpräsentation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Kerscher</dc:creator>
  <cp:lastModifiedBy>Katharina Kerscher</cp:lastModifiedBy>
  <cp:revision>6</cp:revision>
  <dcterms:created xsi:type="dcterms:W3CDTF">2022-08-15T06:08:19Z</dcterms:created>
  <dcterms:modified xsi:type="dcterms:W3CDTF">2023-09-01T05:51:15Z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0x0101004085EBA47C13F94996CA303FB88D40E0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