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CB1B00-A884-40F4-AB75-BB4B7AEF9410}" v="22" dt="2023-03-02T15:42:50.5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9" autoAdjust="0"/>
    <p:restoredTop sz="94660"/>
  </p:normalViewPr>
  <p:slideViewPr>
    <p:cSldViewPr snapToGrid="0">
      <p:cViewPr varScale="1">
        <p:scale>
          <a:sx n="116" d="100"/>
          <a:sy n="116" d="100"/>
        </p:scale>
        <p:origin x="34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de-DE"/>
              <a:t>Mastertitelformat bearbeiten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18AA6BD0-A28F-41C2-8B62-3114BE1F6A82}" type="datetimeFigureOut">
              <a:rPr lang="de-DE" smtClean="0"/>
              <a:t>01.09.2023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F190066-3C72-4ECB-A0FD-65B28BD9549D}" type="slidenum">
              <a:rPr lang="de-DE" smtClean="0"/>
              <a:t>‹Nr.›</a:t>
            </a:fld>
            <a:endParaRPr lang="de-D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0774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8AA6BD0-A28F-41C2-8B62-3114BE1F6A82}" type="datetimeFigureOut">
              <a:rPr lang="de-DE" smtClean="0"/>
              <a:t>01.09.2023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F190066-3C72-4ECB-A0FD-65B28BD9549D}" type="slidenum">
              <a:rPr lang="de-DE" smtClean="0"/>
              <a:t>‹Nr.›</a:t>
            </a:fld>
            <a:endParaRPr lang="de-DE"/>
          </a:p>
        </p:txBody>
      </p:sp>
    </p:spTree>
    <p:extLst>
      <p:ext uri="{BB962C8B-B14F-4D97-AF65-F5344CB8AC3E}">
        <p14:creationId xmlns:p14="http://schemas.microsoft.com/office/powerpoint/2010/main" val="1459686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8AA6BD0-A28F-41C2-8B62-3114BE1F6A82}" type="datetimeFigureOut">
              <a:rPr lang="de-DE" smtClean="0"/>
              <a:t>01.09.2023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F190066-3C72-4ECB-A0FD-65B28BD9549D}" type="slidenum">
              <a:rPr lang="de-DE" smtClean="0"/>
              <a:t>‹Nr.›</a:t>
            </a:fld>
            <a:endParaRPr lang="de-DE"/>
          </a:p>
        </p:txBody>
      </p:sp>
    </p:spTree>
    <p:extLst>
      <p:ext uri="{BB962C8B-B14F-4D97-AF65-F5344CB8AC3E}">
        <p14:creationId xmlns:p14="http://schemas.microsoft.com/office/powerpoint/2010/main" val="3360667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8AA6BD0-A28F-41C2-8B62-3114BE1F6A82}" type="datetimeFigureOut">
              <a:rPr lang="de-DE" smtClean="0"/>
              <a:t>01.09.2023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F190066-3C72-4ECB-A0FD-65B28BD9549D}" type="slidenum">
              <a:rPr lang="de-DE" smtClean="0"/>
              <a:t>‹Nr.›</a:t>
            </a:fld>
            <a:endParaRPr lang="de-DE"/>
          </a:p>
        </p:txBody>
      </p:sp>
    </p:spTree>
    <p:extLst>
      <p:ext uri="{BB962C8B-B14F-4D97-AF65-F5344CB8AC3E}">
        <p14:creationId xmlns:p14="http://schemas.microsoft.com/office/powerpoint/2010/main" val="4183239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de-DE"/>
              <a:t>Mastertitelformat bearbeiten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18AA6BD0-A28F-41C2-8B62-3114BE1F6A82}" type="datetimeFigureOut">
              <a:rPr lang="de-DE" smtClean="0"/>
              <a:t>01.09.2023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F190066-3C72-4ECB-A0FD-65B28BD9549D}" type="slidenum">
              <a:rPr lang="de-DE" smtClean="0"/>
              <a:t>‹Nr.›</a:t>
            </a:fld>
            <a:endParaRPr lang="de-D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3203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de-DE"/>
              <a:t>Mastertitelformat bearbeiten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18AA6BD0-A28F-41C2-8B62-3114BE1F6A82}" type="datetimeFigureOut">
              <a:rPr lang="de-DE" smtClean="0"/>
              <a:t>01.09.2023</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F190066-3C72-4ECB-A0FD-65B28BD9549D}" type="slidenum">
              <a:rPr lang="de-DE" smtClean="0"/>
              <a:t>‹Nr.›</a:t>
            </a:fld>
            <a:endParaRPr lang="de-DE"/>
          </a:p>
        </p:txBody>
      </p:sp>
    </p:spTree>
    <p:extLst>
      <p:ext uri="{BB962C8B-B14F-4D97-AF65-F5344CB8AC3E}">
        <p14:creationId xmlns:p14="http://schemas.microsoft.com/office/powerpoint/2010/main" val="3207562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de-DE"/>
              <a:t>Mastertitelformat bearbeiten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1097280" y="2582334"/>
            <a:ext cx="4937760" cy="33782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217920" y="2582334"/>
            <a:ext cx="4937760" cy="33782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18AA6BD0-A28F-41C2-8B62-3114BE1F6A82}" type="datetimeFigureOut">
              <a:rPr lang="de-DE" smtClean="0"/>
              <a:t>01.09.2023</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CF190066-3C72-4ECB-A0FD-65B28BD9549D}" type="slidenum">
              <a:rPr lang="de-DE" smtClean="0"/>
              <a:t>‹Nr.›</a:t>
            </a:fld>
            <a:endParaRPr lang="de-DE"/>
          </a:p>
        </p:txBody>
      </p:sp>
    </p:spTree>
    <p:extLst>
      <p:ext uri="{BB962C8B-B14F-4D97-AF65-F5344CB8AC3E}">
        <p14:creationId xmlns:p14="http://schemas.microsoft.com/office/powerpoint/2010/main" val="26866307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18AA6BD0-A28F-41C2-8B62-3114BE1F6A82}" type="datetimeFigureOut">
              <a:rPr lang="de-DE" smtClean="0"/>
              <a:t>01.09.2023</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CF190066-3C72-4ECB-A0FD-65B28BD9549D}" type="slidenum">
              <a:rPr lang="de-DE" smtClean="0"/>
              <a:t>‹Nr.›</a:t>
            </a:fld>
            <a:endParaRPr lang="de-DE"/>
          </a:p>
        </p:txBody>
      </p:sp>
    </p:spTree>
    <p:extLst>
      <p:ext uri="{BB962C8B-B14F-4D97-AF65-F5344CB8AC3E}">
        <p14:creationId xmlns:p14="http://schemas.microsoft.com/office/powerpoint/2010/main" val="201599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Leer">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8AA6BD0-A28F-41C2-8B62-3114BE1F6A82}" type="datetimeFigureOut">
              <a:rPr lang="de-DE" smtClean="0"/>
              <a:t>01.09.2023</a:t>
            </a:fld>
            <a:endParaRPr lang="de-DE"/>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de-DE"/>
          </a:p>
        </p:txBody>
      </p:sp>
      <p:sp>
        <p:nvSpPr>
          <p:cNvPr id="9" name="Slide Number Placeholder 8"/>
          <p:cNvSpPr>
            <a:spLocks noGrp="1"/>
          </p:cNvSpPr>
          <p:nvPr>
            <p:ph type="sldNum" sz="quarter" idx="12"/>
          </p:nvPr>
        </p:nvSpPr>
        <p:spPr/>
        <p:txBody>
          <a:bodyPr/>
          <a:lstStyle/>
          <a:p>
            <a:fld id="{CF190066-3C72-4ECB-A0FD-65B28BD9549D}" type="slidenum">
              <a:rPr lang="de-DE" smtClean="0"/>
              <a:t>‹Nr.›</a:t>
            </a:fld>
            <a:endParaRPr lang="de-DE"/>
          </a:p>
        </p:txBody>
      </p:sp>
      <p:sp>
        <p:nvSpPr>
          <p:cNvPr id="3" name="Bildplatzhalter 2">
            <a:extLst>
              <a:ext uri="{FF2B5EF4-FFF2-40B4-BE49-F238E27FC236}">
                <a16:creationId xmlns:a16="http://schemas.microsoft.com/office/drawing/2014/main" id="{7BAACA95-A46A-4080-F96B-9267DEF24860}"/>
              </a:ext>
            </a:extLst>
          </p:cNvPr>
          <p:cNvSpPr>
            <a:spLocks noGrp="1"/>
          </p:cNvSpPr>
          <p:nvPr>
            <p:ph type="pic" sz="quarter" idx="13"/>
          </p:nvPr>
        </p:nvSpPr>
        <p:spPr>
          <a:xfrm>
            <a:off x="790575" y="608275"/>
            <a:ext cx="2778976" cy="2254195"/>
          </a:xfrm>
        </p:spPr>
        <p:txBody>
          <a:bodyPr/>
          <a:lstStyle/>
          <a:p>
            <a:endParaRPr lang="de-DE"/>
          </a:p>
        </p:txBody>
      </p:sp>
    </p:spTree>
    <p:extLst>
      <p:ext uri="{BB962C8B-B14F-4D97-AF65-F5344CB8AC3E}">
        <p14:creationId xmlns:p14="http://schemas.microsoft.com/office/powerpoint/2010/main" val="2678685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de-DE"/>
              <a:t>Mastertitelformat bearbeiten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8AA6BD0-A28F-41C2-8B62-3114BE1F6A82}" type="datetimeFigureOut">
              <a:rPr lang="de-DE" smtClean="0"/>
              <a:t>01.09.2023</a:t>
            </a:fld>
            <a:endParaRPr lang="de-DE"/>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de-DE"/>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F190066-3C72-4ECB-A0FD-65B28BD9549D}" type="slidenum">
              <a:rPr lang="de-DE" smtClean="0"/>
              <a:t>‹Nr.›</a:t>
            </a:fld>
            <a:endParaRPr lang="de-DE"/>
          </a:p>
        </p:txBody>
      </p:sp>
    </p:spTree>
    <p:extLst>
      <p:ext uri="{BB962C8B-B14F-4D97-AF65-F5344CB8AC3E}">
        <p14:creationId xmlns:p14="http://schemas.microsoft.com/office/powerpoint/2010/main" val="2073077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de-DE"/>
              <a:t>Mastertitelformat bearbeiten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18AA6BD0-A28F-41C2-8B62-3114BE1F6A82}" type="datetimeFigureOut">
              <a:rPr lang="de-DE" smtClean="0"/>
              <a:t>01.09.2023</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F190066-3C72-4ECB-A0FD-65B28BD9549D}" type="slidenum">
              <a:rPr lang="de-DE" smtClean="0"/>
              <a:t>‹Nr.›</a:t>
            </a:fld>
            <a:endParaRPr lang="de-DE"/>
          </a:p>
        </p:txBody>
      </p:sp>
    </p:spTree>
    <p:extLst>
      <p:ext uri="{BB962C8B-B14F-4D97-AF65-F5344CB8AC3E}">
        <p14:creationId xmlns:p14="http://schemas.microsoft.com/office/powerpoint/2010/main" val="1378618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de-DE"/>
              <a:t>Mastertitelformat bearbeiten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8AA6BD0-A28F-41C2-8B62-3114BE1F6A82}" type="datetimeFigureOut">
              <a:rPr lang="de-DE" smtClean="0"/>
              <a:t>01.09.2023</a:t>
            </a:fld>
            <a:endParaRPr lang="de-DE"/>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de-DE"/>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F190066-3C72-4ECB-A0FD-65B28BD9549D}" type="slidenum">
              <a:rPr lang="de-DE" smtClean="0"/>
              <a:t>‹Nr.›</a:t>
            </a:fld>
            <a:endParaRPr lang="de-DE"/>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33109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artina.mueller@kleinstadt.de"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ildplatzhalter 4">
            <a:extLst>
              <a:ext uri="{FF2B5EF4-FFF2-40B4-BE49-F238E27FC236}">
                <a16:creationId xmlns:a16="http://schemas.microsoft.com/office/drawing/2014/main" id="{099DCEAE-A118-C540-E306-3CFA32CC12AC}"/>
              </a:ext>
            </a:extLst>
          </p:cNvPr>
          <p:cNvSpPr>
            <a:spLocks noGrp="1"/>
          </p:cNvSpPr>
          <p:nvPr>
            <p:ph type="pic" sz="quarter" idx="13"/>
          </p:nvPr>
        </p:nvSpPr>
        <p:spPr/>
      </p:sp>
      <p:sp>
        <p:nvSpPr>
          <p:cNvPr id="6" name="Textfeld 5">
            <a:extLst>
              <a:ext uri="{FF2B5EF4-FFF2-40B4-BE49-F238E27FC236}">
                <a16:creationId xmlns:a16="http://schemas.microsoft.com/office/drawing/2014/main" id="{8D06188A-B650-794A-155E-E04C76147FD5}"/>
              </a:ext>
            </a:extLst>
          </p:cNvPr>
          <p:cNvSpPr txBox="1"/>
          <p:nvPr/>
        </p:nvSpPr>
        <p:spPr>
          <a:xfrm>
            <a:off x="4704790" y="557859"/>
            <a:ext cx="6696635" cy="5139869"/>
          </a:xfrm>
          <a:prstGeom prst="rect">
            <a:avLst/>
          </a:prstGeom>
          <a:noFill/>
        </p:spPr>
        <p:txBody>
          <a:bodyPr wrap="square" rtlCol="0">
            <a:spAutoFit/>
          </a:bodyPr>
          <a:lstStyle/>
          <a:p>
            <a:r>
              <a:rPr lang="de-DE" sz="1600" b="1" dirty="0">
                <a:latin typeface="Arial" panose="020B0604020202020204" pitchFamily="34" charset="0"/>
                <a:cs typeface="Arial" panose="020B0604020202020204" pitchFamily="34" charset="0"/>
              </a:rPr>
              <a:t>Name: </a:t>
            </a:r>
            <a:endParaRPr lang="de-DE" sz="1600" i="1" dirty="0">
              <a:latin typeface="Arial" panose="020B0604020202020204" pitchFamily="34" charset="0"/>
              <a:cs typeface="Arial" panose="020B0604020202020204" pitchFamily="34" charset="0"/>
            </a:endParaRPr>
          </a:p>
          <a:p>
            <a:endParaRPr lang="de-DE" sz="1600" dirty="0">
              <a:latin typeface="Arial" panose="020B0604020202020204" pitchFamily="34" charset="0"/>
              <a:cs typeface="Arial" panose="020B0604020202020204" pitchFamily="34" charset="0"/>
            </a:endParaRPr>
          </a:p>
          <a:p>
            <a:r>
              <a:rPr lang="de-DE" sz="1600" b="1" dirty="0">
                <a:latin typeface="Arial" panose="020B0604020202020204" pitchFamily="34" charset="0"/>
                <a:cs typeface="Arial" panose="020B0604020202020204" pitchFamily="34" charset="0"/>
              </a:rPr>
              <a:t>Funktion:</a:t>
            </a:r>
            <a:r>
              <a:rPr lang="de-DE" sz="1600" dirty="0">
                <a:latin typeface="Arial" panose="020B0604020202020204" pitchFamily="34" charset="0"/>
                <a:cs typeface="Arial" panose="020B0604020202020204" pitchFamily="34" charset="0"/>
              </a:rPr>
              <a:t> </a:t>
            </a:r>
            <a:r>
              <a:rPr lang="de-DE" sz="1600" i="1" dirty="0">
                <a:latin typeface="Arial" panose="020B0604020202020204" pitchFamily="34" charset="0"/>
                <a:cs typeface="Arial" panose="020B0604020202020204" pitchFamily="34" charset="0"/>
              </a:rPr>
              <a:t>genauere Angaben zur offiziellen Stelle</a:t>
            </a:r>
            <a:endParaRPr lang="de-DE" sz="1600" dirty="0">
              <a:latin typeface="Arial" panose="020B0604020202020204" pitchFamily="34" charset="0"/>
              <a:cs typeface="Arial" panose="020B0604020202020204" pitchFamily="34" charset="0"/>
            </a:endParaRPr>
          </a:p>
          <a:p>
            <a:endParaRPr lang="de-DE" sz="1600" dirty="0">
              <a:latin typeface="Arial" panose="020B0604020202020204" pitchFamily="34" charset="0"/>
              <a:cs typeface="Arial" panose="020B0604020202020204" pitchFamily="34" charset="0"/>
            </a:endParaRPr>
          </a:p>
          <a:p>
            <a:r>
              <a:rPr lang="de-DE" sz="1600" b="1" dirty="0">
                <a:latin typeface="Arial" panose="020B0604020202020204" pitchFamily="34" charset="0"/>
                <a:cs typeface="Arial" panose="020B0604020202020204" pitchFamily="34" charset="0"/>
              </a:rPr>
              <a:t>In der Verwaltung seit:</a:t>
            </a:r>
            <a:r>
              <a:rPr lang="de-DE" sz="1600" dirty="0">
                <a:latin typeface="Arial" panose="020B0604020202020204" pitchFamily="34" charset="0"/>
                <a:cs typeface="Arial" panose="020B0604020202020204" pitchFamily="34" charset="0"/>
              </a:rPr>
              <a:t> XX.XX.XXXX</a:t>
            </a:r>
          </a:p>
          <a:p>
            <a:endParaRPr lang="de-DE" sz="1600" dirty="0">
              <a:latin typeface="Arial" panose="020B0604020202020204" pitchFamily="34" charset="0"/>
              <a:cs typeface="Arial" panose="020B0604020202020204" pitchFamily="34" charset="0"/>
            </a:endParaRPr>
          </a:p>
          <a:p>
            <a:r>
              <a:rPr lang="de-DE" sz="1600" b="1" dirty="0">
                <a:latin typeface="Arial" panose="020B0604020202020204" pitchFamily="34" charset="0"/>
                <a:cs typeface="Arial" panose="020B0604020202020204" pitchFamily="34" charset="0"/>
              </a:rPr>
              <a:t>Meine Rolle als </a:t>
            </a:r>
            <a:r>
              <a:rPr lang="de-DE" sz="1600" b="1" dirty="0">
                <a:solidFill>
                  <a:srgbClr val="FF0000"/>
                </a:solidFill>
                <a:latin typeface="Arial" panose="020B0604020202020204" pitchFamily="34" charset="0"/>
                <a:cs typeface="Arial" panose="020B0604020202020204" pitchFamily="34" charset="0"/>
              </a:rPr>
              <a:t>*</a:t>
            </a:r>
            <a:r>
              <a:rPr lang="de-DE" sz="1600" b="1" dirty="0">
                <a:latin typeface="Arial" panose="020B0604020202020204" pitchFamily="34" charset="0"/>
                <a:cs typeface="Arial" panose="020B0604020202020204" pitchFamily="34" charset="0"/>
              </a:rPr>
              <a:t>Digital-Navigator*in: </a:t>
            </a:r>
            <a:r>
              <a:rPr lang="de-DE" sz="1600" dirty="0">
                <a:latin typeface="Arial" panose="020B0604020202020204" pitchFamily="34" charset="0"/>
                <a:cs typeface="Arial" panose="020B0604020202020204" pitchFamily="34" charset="0"/>
              </a:rPr>
              <a:t>Als Digital-Navigator*in bin ich zentrale(r) Koordinator*in und Ansprechpartner*in für die Digitalisierungsthemen in unserer Verwaltung. </a:t>
            </a:r>
          </a:p>
          <a:p>
            <a:endParaRPr lang="de-DE" sz="1600" dirty="0">
              <a:latin typeface="Arial" panose="020B0604020202020204" pitchFamily="34" charset="0"/>
              <a:cs typeface="Arial" panose="020B0604020202020204" pitchFamily="34" charset="0"/>
            </a:endParaRPr>
          </a:p>
          <a:p>
            <a:r>
              <a:rPr lang="de-DE" sz="1600" b="1" dirty="0">
                <a:latin typeface="Arial" panose="020B0604020202020204" pitchFamily="34" charset="0"/>
                <a:cs typeface="Arial" panose="020B0604020202020204" pitchFamily="34" charset="0"/>
              </a:rPr>
              <a:t>Warum mache ich das?: </a:t>
            </a:r>
            <a:r>
              <a:rPr lang="de-DE" sz="1600" i="1" dirty="0">
                <a:latin typeface="Arial" panose="020B0604020202020204" pitchFamily="34" charset="0"/>
                <a:cs typeface="Arial" panose="020B0604020202020204" pitchFamily="34" charset="0"/>
              </a:rPr>
              <a:t>hier entsprechend benennen, welche Motivation man dazu hat, diese Rolle zu übernehmen</a:t>
            </a:r>
            <a:endParaRPr lang="de-DE" sz="1600" dirty="0">
              <a:latin typeface="Arial" panose="020B0604020202020204" pitchFamily="34" charset="0"/>
              <a:cs typeface="Arial" panose="020B0604020202020204" pitchFamily="34" charset="0"/>
            </a:endParaRPr>
          </a:p>
          <a:p>
            <a:endParaRPr lang="de-DE" sz="1600" dirty="0">
              <a:latin typeface="Arial" panose="020B0604020202020204" pitchFamily="34" charset="0"/>
              <a:cs typeface="Arial" panose="020B0604020202020204" pitchFamily="34" charset="0"/>
            </a:endParaRPr>
          </a:p>
          <a:p>
            <a:r>
              <a:rPr lang="de-DE" sz="1600" b="1" dirty="0">
                <a:latin typeface="Arial" panose="020B0604020202020204" pitchFamily="34" charset="0"/>
                <a:cs typeface="Arial" panose="020B0604020202020204" pitchFamily="34" charset="0"/>
              </a:rPr>
              <a:t>Meine Kontaktdaten: </a:t>
            </a:r>
            <a:r>
              <a:rPr lang="de-DE" sz="1600" dirty="0">
                <a:latin typeface="Arial" panose="020B0604020202020204" pitchFamily="34" charset="0"/>
                <a:cs typeface="Arial" panose="020B0604020202020204" pitchFamily="34" charset="0"/>
              </a:rPr>
              <a:t>Wenn Sie Fragen, Anregungen und Feedback  rund um die Digitalisierungsthemen in unserer Verwaltung haben dann melden Sie sich gerne bei mir unter: </a:t>
            </a:r>
          </a:p>
          <a:p>
            <a:r>
              <a:rPr lang="de-DE" sz="1600" b="1" dirty="0">
                <a:latin typeface="Arial" panose="020B0604020202020204" pitchFamily="34" charset="0"/>
                <a:cs typeface="Arial" panose="020B0604020202020204" pitchFamily="34" charset="0"/>
              </a:rPr>
              <a:t>E-Mail:</a:t>
            </a:r>
            <a:r>
              <a:rPr lang="de-DE" sz="1600" dirty="0">
                <a:latin typeface="Arial" panose="020B0604020202020204" pitchFamily="34" charset="0"/>
                <a:cs typeface="Arial" panose="020B0604020202020204" pitchFamily="34" charset="0"/>
              </a:rPr>
              <a:t> </a:t>
            </a:r>
            <a:r>
              <a:rPr lang="de-DE" sz="1600" b="1" dirty="0">
                <a:latin typeface="Arial" panose="020B0604020202020204" pitchFamily="34" charset="0"/>
                <a:cs typeface="Arial" panose="020B0604020202020204" pitchFamily="34" charset="0"/>
                <a:hlinkClick r:id="rId2"/>
              </a:rPr>
              <a:t>Martina.mueller@kleinstadt.de</a:t>
            </a:r>
            <a:r>
              <a:rPr lang="de-DE" sz="1600" b="1" dirty="0">
                <a:latin typeface="Arial" panose="020B0604020202020204" pitchFamily="34" charset="0"/>
                <a:cs typeface="Arial" panose="020B0604020202020204" pitchFamily="34" charset="0"/>
              </a:rPr>
              <a:t> </a:t>
            </a:r>
          </a:p>
          <a:p>
            <a:r>
              <a:rPr lang="de-DE" sz="1600" b="1" dirty="0">
                <a:latin typeface="Arial" panose="020B0604020202020204" pitchFamily="34" charset="0"/>
                <a:cs typeface="Arial" panose="020B0604020202020204" pitchFamily="34" charset="0"/>
              </a:rPr>
              <a:t>Tel: XXXX/XXXXX-X (Di &amp; Do von 13:00 – 16:00 Uhr) </a:t>
            </a:r>
          </a:p>
          <a:p>
            <a:endParaRPr lang="de-DE" dirty="0"/>
          </a:p>
          <a:p>
            <a:endParaRPr lang="de-DE" dirty="0"/>
          </a:p>
        </p:txBody>
      </p:sp>
      <p:sp>
        <p:nvSpPr>
          <p:cNvPr id="7" name="Textfeld 6">
            <a:extLst>
              <a:ext uri="{FF2B5EF4-FFF2-40B4-BE49-F238E27FC236}">
                <a16:creationId xmlns:a16="http://schemas.microsoft.com/office/drawing/2014/main" id="{98444A26-A157-8814-14E9-E5BA9DB2D58D}"/>
              </a:ext>
            </a:extLst>
          </p:cNvPr>
          <p:cNvSpPr txBox="1"/>
          <p:nvPr/>
        </p:nvSpPr>
        <p:spPr>
          <a:xfrm>
            <a:off x="703730" y="5871883"/>
            <a:ext cx="11156576" cy="400110"/>
          </a:xfrm>
          <a:prstGeom prst="rect">
            <a:avLst/>
          </a:prstGeom>
          <a:noFill/>
        </p:spPr>
        <p:txBody>
          <a:bodyPr wrap="square" lIns="91440" tIns="45720" rIns="91440" bIns="45720" rtlCol="0" anchor="t">
            <a:spAutoFit/>
          </a:bodyPr>
          <a:lstStyle/>
          <a:p>
            <a:r>
              <a:rPr lang="de-DE" sz="1000" dirty="0">
                <a:solidFill>
                  <a:srgbClr val="FF0000"/>
                </a:solidFill>
                <a:latin typeface="Arial"/>
                <a:cs typeface="Arial"/>
              </a:rPr>
              <a:t>*</a:t>
            </a:r>
            <a:r>
              <a:rPr lang="de-DE" sz="1000" dirty="0">
                <a:latin typeface="Arial"/>
                <a:cs typeface="Arial"/>
              </a:rPr>
              <a:t> Der Begriff „Digital-Navigator“ ist nicht dogmatisch zu verstehen. Wenn ihr einen für eure Verwaltung passenderen Begriff nehmen möchtet (Digitalisierungsbeauftragter, etc..), dann könnt ihr das gerne tun. Nur sollte der Begriff der Rolle in der weiterführenden Kommunikation dann immer einheitlich verwendet werden. </a:t>
            </a:r>
            <a:endParaRPr lang="de-DE"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5971674"/>
      </p:ext>
    </p:extLst>
  </p:cSld>
  <p:clrMapOvr>
    <a:masterClrMapping/>
  </p:clrMapOvr>
</p:sld>
</file>

<file path=ppt/theme/theme1.xml><?xml version="1.0" encoding="utf-8"?>
<a:theme xmlns:a="http://schemas.openxmlformats.org/drawingml/2006/main" name="Rückblick">
  <a:themeElements>
    <a:clrScheme name="Rückblick">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ückblick">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ückblick">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57abaa7-4950-4675-a04b-60358cb0ad0c">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4085EBA47C13F94996CA303FB88D40E0" ma:contentTypeVersion="13" ma:contentTypeDescription="Ein neues Dokument erstellen." ma:contentTypeScope="" ma:versionID="e0bf7de1a61f368eced2082d5921ce09">
  <xsd:schema xmlns:xsd="http://www.w3.org/2001/XMLSchema" xmlns:xs="http://www.w3.org/2001/XMLSchema" xmlns:p="http://schemas.microsoft.com/office/2006/metadata/properties" xmlns:ns2="b57abaa7-4950-4675-a04b-60358cb0ad0c" xmlns:ns3="5a05961d-272b-478e-ba74-44878dbafcdc" targetNamespace="http://schemas.microsoft.com/office/2006/metadata/properties" ma:root="true" ma:fieldsID="124fec8af9b5b7038e14873661f03199" ns2:_="" ns3:_="">
    <xsd:import namespace="b57abaa7-4950-4675-a04b-60358cb0ad0c"/>
    <xsd:import namespace="5a05961d-272b-478e-ba74-44878dbafcdc"/>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lcf76f155ced4ddcb4097134ff3c332f"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7abaa7-4950-4675-a04b-60358cb0ad0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Bildmarkierungen" ma:readOnly="false" ma:fieldId="{5cf76f15-5ced-4ddc-b409-7134ff3c332f}" ma:taxonomyMulti="true" ma:sspId="b5ae15d5-de7d-4613-9927-133f42188ae3" ma:termSetId="09814cd3-568e-fe90-9814-8d621ff8fb84" ma:anchorId="fba54fb3-c3e1-fe81-a776-ca4b69148c4d" ma:open="true" ma:isKeyword="false">
      <xsd:complexType>
        <xsd:sequence>
          <xsd:element ref="pc:Terms" minOccurs="0" maxOccurs="1"/>
        </xsd:sequence>
      </xsd:complexType>
    </xsd:element>
    <xsd:element name="MediaServiceLocation" ma:index="18"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a05961d-272b-478e-ba74-44878dbafcdc" elementFormDefault="qualified">
    <xsd:import namespace="http://schemas.microsoft.com/office/2006/documentManagement/types"/>
    <xsd:import namespace="http://schemas.microsoft.com/office/infopath/2007/PartnerControls"/>
    <xsd:element name="SharedWithUsers" ma:index="19"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8CF936D-BB76-4836-9569-621218218A77}">
  <ds:schemaRefs>
    <ds:schemaRef ds:uri="http://schemas.microsoft.com/office/2006/metadata/properties"/>
    <ds:schemaRef ds:uri="http://schemas.microsoft.com/office/infopath/2007/PartnerControls"/>
    <ds:schemaRef ds:uri="b57abaa7-4950-4675-a04b-60358cb0ad0c"/>
  </ds:schemaRefs>
</ds:datastoreItem>
</file>

<file path=customXml/itemProps2.xml><?xml version="1.0" encoding="utf-8"?>
<ds:datastoreItem xmlns:ds="http://schemas.openxmlformats.org/officeDocument/2006/customXml" ds:itemID="{3B2CAFE1-0AE9-4506-A95E-6C0042EA10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57abaa7-4950-4675-a04b-60358cb0ad0c"/>
    <ds:schemaRef ds:uri="5a05961d-272b-478e-ba74-44878dbafcd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D5A3BF3-B1E5-4B15-BC6E-C9A92087719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Retrospect</Template>
  <TotalTime>0</TotalTime>
  <Words>171</Words>
  <Application>Microsoft Office PowerPoint</Application>
  <PresentationFormat>Breitbild</PresentationFormat>
  <Paragraphs>14</Paragraphs>
  <Slides>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Calibri Light</vt:lpstr>
      <vt:lpstr>Rückblick</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Katharina Kerscher</dc:creator>
  <cp:lastModifiedBy>Katharina Kerscher</cp:lastModifiedBy>
  <cp:revision>11</cp:revision>
  <dcterms:created xsi:type="dcterms:W3CDTF">2023-02-24T13:23:36Z</dcterms:created>
  <dcterms:modified xsi:type="dcterms:W3CDTF">2023-09-01T05:44:30Z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0x0101004085EBA47C13F94996CA303FB88D40E0</vt:lpwstr>
  </property>
  <property fmtid="{D5CDD505-2E9C-101B-9397-08002B2CF9AE}" pid="3" name="MediaServiceImageTags">
    <vt:lpwstr/>
  </property>
</Properties>
</file>