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3"/>
  </p:sldMasterIdLst>
  <p:notesMasterIdLst>
    <p:notesMasterId r:id="rId7"/>
  </p:notesMasterIdLst>
  <p:handoutMasterIdLst>
    <p:handoutMasterId r:id="rId8"/>
  </p:handoutMasterIdLst>
  <p:sldIdLst>
    <p:sldId id="258" r:id="rId4"/>
    <p:sldId id="256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C92"/>
    <a:srgbClr val="FA8014"/>
    <a:srgbClr val="0075BC"/>
    <a:srgbClr val="FF0A21"/>
    <a:srgbClr val="005B95"/>
    <a:srgbClr val="2F4EE8"/>
    <a:srgbClr val="43B9BE"/>
    <a:srgbClr val="DB3991"/>
    <a:srgbClr val="149FAE"/>
    <a:srgbClr val="F21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86394"/>
  </p:normalViewPr>
  <p:slideViewPr>
    <p:cSldViewPr snapToGrid="0" snapToObjects="1">
      <p:cViewPr varScale="1">
        <p:scale>
          <a:sx n="127" d="100"/>
          <a:sy n="127" d="100"/>
        </p:scale>
        <p:origin x="5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3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C6F5B-6711-BF4D-A9DD-093583FA45A0}" type="datetimeFigureOut">
              <a:rPr lang="de-DE" smtClean="0"/>
              <a:t>26.01.18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4308-F2B4-1444-A6E8-2B3B621F68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6672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49A7C-2735-684E-9699-0487CA22D0D4}" type="datetimeFigureOut">
              <a:rPr lang="de-DE" smtClean="0"/>
              <a:t>26.01.18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9D6F-387F-5248-9718-B88E823C0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781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9D6F-387F-5248-9718-B88E823C06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92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F2F76-0206-E842-8F87-00143DD6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1D455B-C8F5-6B4F-A601-705AA106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F4F0C-0778-6444-9EC7-0F789DEB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A3F330-466E-8945-B48B-71371F79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/>
              <a:t> von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69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>
            <a:extLst>
              <a:ext uri="{FF2B5EF4-FFF2-40B4-BE49-F238E27FC236}">
                <a16:creationId xmlns:a16="http://schemas.microsoft.com/office/drawing/2014/main" id="{8EF181D1-BE3F-BF40-9F24-4C6BF2080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48"/>
            <a:ext cx="12192000" cy="10004778"/>
          </a:xfrm>
          <a:prstGeom prst="rect">
            <a:avLst/>
          </a:prstGeom>
        </p:spPr>
      </p:pic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43FE30-E06D-A642-8A4E-9ADCC42E4C4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1524000" y="690767"/>
            <a:ext cx="9144000" cy="227936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300748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5" name="Bild 12">
            <a:extLst>
              <a:ext uri="{FF2B5EF4-FFF2-40B4-BE49-F238E27FC236}">
                <a16:creationId xmlns:a16="http://schemas.microsoft.com/office/drawing/2014/main" id="{323BC117-F1CF-5B46-B0C4-C19E3798B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" y="143168"/>
            <a:ext cx="1486800" cy="4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>
            <a:extLst>
              <a:ext uri="{FF2B5EF4-FFF2-40B4-BE49-F238E27FC236}">
                <a16:creationId xmlns:a16="http://schemas.microsoft.com/office/drawing/2014/main" id="{62DE8210-EAFC-4C44-81C8-D458B83C7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157"/>
            <a:ext cx="12192000" cy="100047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AB2042-BB23-4C49-A344-5C1E3407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87119B-9D07-A648-A52D-15B26DC2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0DB29-7028-334E-8EB5-D7157E11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E3E89F-16A9-7C42-BAD1-1451D44B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/>
              <a:t> von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48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>
            <a:extLst>
              <a:ext uri="{FF2B5EF4-FFF2-40B4-BE49-F238E27FC236}">
                <a16:creationId xmlns:a16="http://schemas.microsoft.com/office/drawing/2014/main" id="{619A6C06-8716-184C-9132-35432E36D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55116"/>
            <a:ext cx="12192000" cy="100047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D7FAF2-8BB9-A14F-8EAD-8652B623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7E470A-172C-2B40-B0A9-C47497C5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D19982-0CE4-C94E-A387-08B7FA84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84E8EF-B302-CD46-9192-6AF654D6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/>
              <a:t> von </a:t>
            </a:r>
            <a:endParaRPr lang="de-DE" dirty="0"/>
          </a:p>
        </p:txBody>
      </p:sp>
      <p:pic>
        <p:nvPicPr>
          <p:cNvPr id="7" name="Bild 12">
            <a:extLst>
              <a:ext uri="{FF2B5EF4-FFF2-40B4-BE49-F238E27FC236}">
                <a16:creationId xmlns:a16="http://schemas.microsoft.com/office/drawing/2014/main" id="{961B4CA6-4B61-F541-908F-B1E156443E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" y="143168"/>
            <a:ext cx="1486800" cy="4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199" y="12305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608729"/>
            <a:ext cx="10515600" cy="356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de-DE" dirty="0"/>
              <a:t>Folie </a:t>
            </a:r>
            <a:fld id="{84942B31-5FD0-254B-BB13-E9006921A11B}" type="slidenum">
              <a:rPr lang="de-DE" smtClean="0"/>
              <a:pPr/>
              <a:t>‹Nr.›</a:t>
            </a:fld>
            <a:r>
              <a:rPr lang="de-DE" dirty="0"/>
              <a:t> von 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9" y="142237"/>
            <a:ext cx="1486800" cy="4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4" r:id="rId2"/>
    <p:sldLayoutId id="2147483708" r:id="rId3"/>
    <p:sldLayoutId id="214748370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4495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/>
          </p:cNvSpPr>
          <p:nvPr/>
        </p:nvSpPr>
        <p:spPr bwMode="auto">
          <a:xfrm>
            <a:off x="10132919" y="6429482"/>
            <a:ext cx="399210" cy="44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48" tIns="44948" rIns="44948" bIns="44948" anchor="ctr">
            <a:spAutoFit/>
          </a:bodyPr>
          <a:lstStyle/>
          <a:p>
            <a:pPr algn="ctr" eaLnBrk="1"/>
            <a:fld id="{1A2E7DBF-1FED-3C4D-A902-37CAB596E218}" type="slidenum">
              <a:rPr lang="en-US" sz="1147">
                <a:solidFill>
                  <a:srgbClr val="FFFFFF"/>
                </a:solidFill>
                <a:latin typeface="Trebuchet MS" charset="0"/>
                <a:sym typeface="Trebuchet MS" charset="0"/>
              </a:rPr>
              <a:pPr algn="ctr" eaLnBrk="1"/>
              <a:t>1</a:t>
            </a:fld>
            <a:endParaRPr lang="en-US" sz="1765">
              <a:solidFill>
                <a:srgbClr val="000000"/>
              </a:solidFill>
              <a:latin typeface="Trebuchet MS" charset="0"/>
              <a:sym typeface="Trebuchet MS" charset="0"/>
            </a:endParaRPr>
          </a:p>
        </p:txBody>
      </p:sp>
      <p:pic>
        <p:nvPicPr>
          <p:cNvPr id="3" name="Bild 3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402738" cy="697654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2391097"/>
            <a:ext cx="5467349" cy="168339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F58C39C-97C5-9441-9A2C-D34D110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26.09.2017 SupraTix GmbH</a:t>
            </a:r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T. Göcke, J. Milius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84942B31-5FD0-254B-BB13-E9006921A11B}" type="slidenum">
              <a:rPr lang="de-DE" smtClean="0"/>
              <a:pPr/>
              <a:t>1</a:t>
            </a:fld>
            <a:r>
              <a:rPr lang="de-DE"/>
              <a:t> von 20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267343" y="3988961"/>
            <a:ext cx="256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BildungsCard</a:t>
            </a:r>
            <a:endParaRPr lang="de-DE" sz="2800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15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SupraTix GmbH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FE30-E06D-A642-8A4E-9ADCC42E4C40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C15B5E2-A143-0D41-A335-AEEC91AE9340}"/>
              </a:ext>
            </a:extLst>
          </p:cNvPr>
          <p:cNvCxnSpPr>
            <a:cxnSpLocks/>
          </p:cNvCxnSpPr>
          <p:nvPr/>
        </p:nvCxnSpPr>
        <p:spPr>
          <a:xfrm>
            <a:off x="10265789" y="603389"/>
            <a:ext cx="1926211" cy="0"/>
          </a:xfrm>
          <a:prstGeom prst="line">
            <a:avLst/>
          </a:prstGeom>
          <a:ln w="12700"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A1BE170-7E24-664A-8F73-43476054F981}"/>
              </a:ext>
            </a:extLst>
          </p:cNvPr>
          <p:cNvSpPr txBox="1"/>
          <p:nvPr/>
        </p:nvSpPr>
        <p:spPr>
          <a:xfrm>
            <a:off x="10265789" y="293490"/>
            <a:ext cx="183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Open Sans" charset="0"/>
              </a:rPr>
              <a:t>Cloud Simulationen</a:t>
            </a:r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1504545" y="2023354"/>
            <a:ext cx="9144000" cy="2298927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chemeClr val="bg1"/>
                </a:solidFill>
              </a:rPr>
              <a:t>Vorlage SupraTix Business</a:t>
            </a:r>
          </a:p>
        </p:txBody>
      </p:sp>
    </p:spTree>
    <p:extLst>
      <p:ext uri="{BB962C8B-B14F-4D97-AF65-F5344CB8AC3E}">
        <p14:creationId xmlns:p14="http://schemas.microsoft.com/office/powerpoint/2010/main" val="137537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9147AC-5DC5-B74B-BA71-4989543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SupraTix GmbH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DF8466-7767-3A4B-AFED-318653C6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FE30-E06D-A642-8A4E-9ADCC42E4C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3B70A6-4DB3-4846-A833-199877300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BA7D3F-249E-CD44-8AA7-62B2156E8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dd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8DC11FB-59A6-2649-AB44-BC5C5E775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648064"/>
      </p:ext>
    </p:extLst>
  </p:cSld>
  <p:clrMapOvr>
    <a:masterClrMapping/>
  </p:clrMapOvr>
</p:sld>
</file>

<file path=ppt/theme/theme1.xml><?xml version="1.0" encoding="utf-8"?>
<a:theme xmlns:a="http://schemas.openxmlformats.org/drawingml/2006/main" name="SupraTix_Design">
  <a:themeElements>
    <a:clrScheme name="SupraTix">
      <a:dk1>
        <a:srgbClr val="34495E"/>
      </a:dk1>
      <a:lt1>
        <a:srgbClr val="FFFFFF"/>
      </a:lt1>
      <a:dk2>
        <a:srgbClr val="91CC91"/>
      </a:dk2>
      <a:lt2>
        <a:srgbClr val="F1F1F1"/>
      </a:lt2>
      <a:accent1>
        <a:srgbClr val="FC8014"/>
      </a:accent1>
      <a:accent2>
        <a:srgbClr val="47CCF8"/>
      </a:accent2>
      <a:accent3>
        <a:srgbClr val="FBF748"/>
      </a:accent3>
      <a:accent4>
        <a:srgbClr val="9FCD5D"/>
      </a:accent4>
      <a:accent5>
        <a:srgbClr val="FF0A21"/>
      </a:accent5>
      <a:accent6>
        <a:srgbClr val="7F8C8D"/>
      </a:accent6>
      <a:hlink>
        <a:srgbClr val="1299BA"/>
      </a:hlink>
      <a:folHlink>
        <a:srgbClr val="68C8C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441B0CB-BACA-394A-AAA1-C3F9B418E385}" vid="{C1C8C5E8-6059-3F4E-9C84-C09B2CA14C8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CEAF416106D547B1508E924C5AF23A" ma:contentTypeVersion="7" ma:contentTypeDescription="Ein neues Dokument erstellen." ma:contentTypeScope="" ma:versionID="c088a173eb2f32f9606c984c9ceb8a9f">
  <xsd:schema xmlns:xsd="http://www.w3.org/2001/XMLSchema" xmlns:xs="http://www.w3.org/2001/XMLSchema" xmlns:p="http://schemas.microsoft.com/office/2006/metadata/properties" xmlns:ns2="7f750a56-8f47-4358-914f-421c99198eaa" xmlns:ns3="d07c4b26-b5fe-42b9-9e29-d22a36e9813f" targetNamespace="http://schemas.microsoft.com/office/2006/metadata/properties" ma:root="true" ma:fieldsID="abc674c50a6243ed4f8c44d22d119ec7" ns2:_="" ns3:_="">
    <xsd:import namespace="7f750a56-8f47-4358-914f-421c99198eaa"/>
    <xsd:import namespace="d07c4b26-b5fe-42b9-9e29-d22a36e981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Projekt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50a56-8f47-4358-914f-421c99198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c4b26-b5fe-42b9-9e29-d22a36e9813f" elementFormDefault="qualified">
    <xsd:import namespace="http://schemas.microsoft.com/office/2006/documentManagement/types"/>
    <xsd:import namespace="http://schemas.microsoft.com/office/infopath/2007/PartnerControls"/>
    <xsd:element name="Projekt" ma:index="10" nillable="true" ma:displayName="Zugehörig" ma:default="Dienstleistung" ma:format="Dropdown" ma:internalName="Projekt">
      <xsd:simpleType>
        <xsd:restriction base="dms:Choice">
          <xsd:enumeration value="Dienstleistung"/>
          <xsd:enumeration value="Anbieter"/>
          <xsd:enumeration value="Blog"/>
          <xsd:enumeration value="Produkt"/>
          <xsd:enumeration value="SOP"/>
          <xsd:enumeration value="Intern"/>
          <xsd:enumeration value="PR"/>
          <xsd:enumeration value="Entwicklung"/>
          <xsd:enumeration value="Produktion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D64C8-F051-447B-B5FD-DD3137BA2D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79C441-BB4A-4CD2-91D8-734B80E59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50a56-8f47-4358-914f-421c99198eaa"/>
    <ds:schemaRef ds:uri="d07c4b26-b5fe-42b9-9e29-d22a36e98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SupraTix_Design</Template>
  <TotalTime>0</TotalTime>
  <Words>29</Words>
  <Application>Microsoft Macintosh PowerPoint</Application>
  <PresentationFormat>Breitbild</PresentationFormat>
  <Paragraphs>13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</vt:lpstr>
      <vt:lpstr>Trebuchet MS</vt:lpstr>
      <vt:lpstr>SupraTix_Design</vt:lpstr>
      <vt:lpstr>PowerPoint-Präsentation</vt:lpstr>
      <vt:lpstr>Vorlage SupraTix Business</vt:lpstr>
      <vt:lpstr>dd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Göcke</dc:creator>
  <cp:lastModifiedBy>Tobias Göcke</cp:lastModifiedBy>
  <cp:revision>1</cp:revision>
  <dcterms:created xsi:type="dcterms:W3CDTF">2018-01-26T18:24:32Z</dcterms:created>
  <dcterms:modified xsi:type="dcterms:W3CDTF">2018-01-26T18:29:06Z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0x0101000ECEAF416106D547B1508E924C5AF23A</vt:lpwstr>
  </property>
</Properties>
</file>